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5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C3C28-06FB-E9A5-496C-1069729DBCB0}" v="5" dt="2022-05-10T18:47:46.245"/>
    <p1510:client id="{36ED5E3B-C4A4-4380-EB97-04344761BCCF}" v="1" dt="2022-05-10T19:03:07.837"/>
    <p1510:client id="{6C5C00CC-43E8-5B9A-1EBD-58722C86F135}" v="11" dt="2022-05-12T19:58:58.237"/>
    <p1510:client id="{DFBA95A5-1B65-C470-ECC0-DB30F7C73115}" v="53" dt="2022-05-13T21:42:13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368" y="-632"/>
      </p:cViewPr>
      <p:guideLst>
        <p:guide orient="horz" pos="405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29" Type="http://schemas.microsoft.com/office/2015/10/relationships/revisionInfo" Target="revisionInfo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268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79b2a8d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e79b2a8d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e79b2a8d0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e79b2a8d0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79b2a8d0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e79b2a8d0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7a35e5b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e7a35e5b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7a35e5b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e7a35e5b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7a35e5b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7a35e5b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26fcb63d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26fcb63d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apuotsikk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arlow SemiBold"/>
              <a:buNone/>
              <a:defRPr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Font typeface="Barlow SemiBold"/>
              <a:buNone/>
              <a:defRPr sz="101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Barlow Medium"/>
              <a:buNone/>
              <a:defRPr sz="48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otsikko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50675" y="607799"/>
            <a:ext cx="9585600" cy="11035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⅝ valokuva ja teksti">
  <p:cSld name="MAIN_POI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513250" y="8357203"/>
            <a:ext cx="9260400" cy="35898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p4"/>
          <p:cNvSpPr>
            <a:spLocks noGrp="1"/>
          </p:cNvSpPr>
          <p:nvPr>
            <p:ph type="pic" idx="2"/>
          </p:nvPr>
        </p:nvSpPr>
        <p:spPr>
          <a:xfrm>
            <a:off x="-38075" y="0"/>
            <a:ext cx="10325100" cy="809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valokuva ja teksti">
  <p:cSld name="MAIN_POINT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>
            <a:spLocks noGrp="1"/>
          </p:cNvSpPr>
          <p:nvPr>
            <p:ph type="pic" idx="2"/>
          </p:nvPr>
        </p:nvSpPr>
        <p:spPr>
          <a:xfrm>
            <a:off x="-38075" y="0"/>
            <a:ext cx="10325100" cy="128589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13250" y="6989361"/>
            <a:ext cx="9260400" cy="4957800"/>
          </a:xfrm>
          <a:prstGeom prst="rect">
            <a:avLst/>
          </a:prstGeom>
          <a:effectLst>
            <a:outerShdw blurRad="271463" dist="9525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176925" tIns="176925" rIns="176925" bIns="1769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⅜ valokuva ja teksti">
  <p:cSld name="MAIN_POINT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513250" y="5147297"/>
            <a:ext cx="9260400" cy="68568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rtl="0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6"/>
          <p:cNvSpPr>
            <a:spLocks noGrp="1"/>
          </p:cNvSpPr>
          <p:nvPr>
            <p:ph type="pic" idx="2"/>
          </p:nvPr>
        </p:nvSpPr>
        <p:spPr>
          <a:xfrm>
            <a:off x="-38075" y="0"/>
            <a:ext cx="10325100" cy="488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5FF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925" tIns="176925" rIns="176925" bIns="176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9600"/>
              <a:buFont typeface="Barlow"/>
              <a:buNone/>
              <a:defRPr sz="9600" b="1">
                <a:solidFill>
                  <a:srgbClr val="26328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925" tIns="176925" rIns="176925" bIns="176925" anchor="t" anchorCtr="0">
            <a:no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●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○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■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●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○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■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●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41910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rgbClr val="263286"/>
              </a:buClr>
              <a:buSzPts val="3000"/>
              <a:buFont typeface="Barlow Medium"/>
              <a:buChar char="○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419100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Clr>
                <a:srgbClr val="263286"/>
              </a:buClr>
              <a:buSzPts val="3000"/>
              <a:buFont typeface="Barlow Medium"/>
              <a:buChar char="■"/>
              <a:defRPr sz="3000">
                <a:solidFill>
                  <a:srgbClr val="26328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ulasol.sharepoint.com/:f:/s/Puhtaasti/EjvjRioz64lNv4DE95ex7xwBlja9WgpDFeNLn-d-E3B2P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Autofit/>
          </a:bodyPr>
          <a:lstStyle/>
          <a:p>
            <a:r>
              <a:rPr lang="en-GB"/>
              <a:t>IG-/FB- </a:t>
            </a:r>
            <a:br>
              <a:rPr lang="en-GB"/>
            </a:br>
            <a:r>
              <a:rPr lang="en-GB"/>
              <a:t>photoeditori</a:t>
            </a: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ubTitle" idx="1"/>
          </p:nvPr>
        </p:nvSpPr>
        <p:spPr>
          <a:xfrm>
            <a:off x="350675" y="7085331"/>
            <a:ext cx="9585600" cy="48033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Lauletaan! Soitetaan! </a:t>
            </a:r>
            <a:br>
              <a:rPr lang="en-GB"/>
            </a:br>
            <a:r>
              <a:rPr lang="en-GB"/>
              <a:t>Puhtaasti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HUOM: Tämä pohja on lukittu! Tee kopio omaa käyttöä varten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ctrTitle"/>
          </p:nvPr>
        </p:nvSpPr>
        <p:spPr>
          <a:xfrm>
            <a:off x="350675" y="681547"/>
            <a:ext cx="9585600" cy="3407700"/>
          </a:xfrm>
          <a:prstGeom prst="rect">
            <a:avLst/>
          </a:prstGeom>
        </p:spPr>
        <p:txBody>
          <a:bodyPr spcFirstLastPara="1" wrap="square" lIns="176925" tIns="176925" rIns="176925" bIns="176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Esimerkki julkaisemisesta</a:t>
            </a: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975" y="4293808"/>
            <a:ext cx="9225300" cy="81156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Autofit/>
          </a:bodyPr>
          <a:lstStyle/>
          <a:p>
            <a:pPr marL="0" indent="0" algn="l">
              <a:buSzPts val="3600"/>
            </a:pPr>
            <a:r>
              <a:rPr lang="en-GB" sz="3600" dirty="0" err="1"/>
              <a:t>Muotoile</a:t>
            </a:r>
            <a:r>
              <a:rPr lang="en-GB" sz="3600" dirty="0"/>
              <a:t> </a:t>
            </a:r>
            <a:r>
              <a:rPr lang="en-GB" sz="3600" dirty="0" err="1"/>
              <a:t>viestisi</a:t>
            </a:r>
            <a:r>
              <a:rPr lang="en-GB" sz="3600" dirty="0"/>
              <a:t> </a:t>
            </a:r>
            <a:r>
              <a:rPr lang="en-GB" sz="3600" dirty="0" err="1"/>
              <a:t>tämän</a:t>
            </a:r>
            <a:r>
              <a:rPr lang="en-GB" sz="3600" dirty="0"/>
              <a:t> </a:t>
            </a:r>
            <a:r>
              <a:rPr lang="en-GB" sz="3600" dirty="0" err="1"/>
              <a:t>työpohjan</a:t>
            </a:r>
            <a:r>
              <a:rPr lang="en-GB" sz="3600" dirty="0"/>
              <a:t> </a:t>
            </a:r>
            <a:r>
              <a:rPr lang="en-GB" sz="3600" dirty="0" err="1"/>
              <a:t>avulla</a:t>
            </a:r>
            <a:r>
              <a:rPr lang="en-GB" sz="3600" dirty="0"/>
              <a:t>:</a:t>
            </a:r>
            <a:endParaRPr lang="fi-FI" sz="3600" dirty="0" err="1"/>
          </a:p>
          <a:p>
            <a:pPr marL="742950" indent="-742950" algn="l">
              <a:buSzPts val="3600"/>
              <a:buAutoNum type="arabicPeriod"/>
            </a:pPr>
            <a:r>
              <a:rPr lang="en-GB" sz="3600" dirty="0" err="1"/>
              <a:t>Lisää</a:t>
            </a:r>
            <a:r>
              <a:rPr lang="en-GB" sz="3600" dirty="0"/>
              <a:t> </a:t>
            </a:r>
            <a:r>
              <a:rPr lang="en-GB" sz="3600" dirty="0" err="1"/>
              <a:t>kuvat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tekstit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viimeistele</a:t>
            </a:r>
            <a:r>
              <a:rPr lang="en-GB" sz="3600" dirty="0"/>
              <a:t> </a:t>
            </a:r>
            <a:r>
              <a:rPr lang="en-GB" sz="3600" dirty="0" err="1"/>
              <a:t>sommittelu</a:t>
            </a:r>
            <a:r>
              <a:rPr lang="en-GB" sz="3600" dirty="0"/>
              <a:t>.</a:t>
            </a:r>
          </a:p>
          <a:p>
            <a:pPr marL="742950" indent="-742950" algn="l">
              <a:buSzPts val="3600"/>
              <a:buAutoNum type="arabicPeriod"/>
            </a:pPr>
            <a:r>
              <a:rPr lang="en-GB" sz="3600" dirty="0" err="1"/>
              <a:t>Käytä</a:t>
            </a:r>
            <a:r>
              <a:rPr lang="en-GB" sz="3600" dirty="0"/>
              <a:t> </a:t>
            </a:r>
            <a:r>
              <a:rPr lang="en-GB" sz="3600" dirty="0" err="1"/>
              <a:t>loppuanimaatiota</a:t>
            </a:r>
            <a:r>
              <a:rPr lang="en-GB" sz="3600" dirty="0"/>
              <a:t>. </a:t>
            </a:r>
            <a:r>
              <a:rPr lang="en-GB" sz="3600" dirty="0" err="1"/>
              <a:t>Saat</a:t>
            </a:r>
            <a:r>
              <a:rPr lang="en-GB" sz="3600" dirty="0"/>
              <a:t> </a:t>
            </a:r>
            <a:r>
              <a:rPr lang="en-GB" sz="3600" dirty="0" err="1"/>
              <a:t>sen</a:t>
            </a:r>
            <a:r>
              <a:rPr lang="en-GB" sz="3600" dirty="0"/>
              <a:t> </a:t>
            </a:r>
            <a:r>
              <a:rPr lang="en-GB" sz="3600" dirty="0" err="1"/>
              <a:t>Puhtaasti-sivuston</a:t>
            </a:r>
            <a:r>
              <a:rPr lang="en-GB" sz="3600" dirty="0"/>
              <a:t> Logo-</a:t>
            </a:r>
            <a:r>
              <a:rPr lang="en-GB" sz="3600" dirty="0" err="1"/>
              <a:t>sivulta</a:t>
            </a:r>
            <a:r>
              <a:rPr lang="en-GB" sz="3600" dirty="0"/>
              <a:t> </a:t>
            </a:r>
            <a:r>
              <a:rPr lang="en-GB" sz="3600" dirty="0" err="1"/>
              <a:t>kohdasta</a:t>
            </a:r>
            <a:r>
              <a:rPr lang="en-GB" sz="3600" dirty="0"/>
              <a:t> </a:t>
            </a:r>
            <a:r>
              <a:rPr lang="en-GB" sz="3600" dirty="0" err="1">
                <a:hlinkClick r:id="rId3"/>
              </a:rPr>
              <a:t>Animoitu</a:t>
            </a:r>
            <a:r>
              <a:rPr lang="en-GB" sz="3600" dirty="0">
                <a:hlinkClick r:id="rId3"/>
              </a:rPr>
              <a:t> logo</a:t>
            </a:r>
            <a:r>
              <a:rPr lang="en-GB" sz="3600" dirty="0"/>
              <a:t>. </a:t>
            </a:r>
            <a:r>
              <a:rPr lang="en-GB" sz="3600" dirty="0" err="1"/>
              <a:t>Voit</a:t>
            </a:r>
            <a:r>
              <a:rPr lang="en-GB" sz="3600" dirty="0"/>
              <a:t> </a:t>
            </a:r>
            <a:r>
              <a:rPr lang="en-GB" sz="3600" dirty="0" err="1"/>
              <a:t>sijoittaa</a:t>
            </a:r>
            <a:r>
              <a:rPr lang="en-GB" sz="3600" dirty="0"/>
              <a:t> </a:t>
            </a:r>
            <a:r>
              <a:rPr lang="en-GB" sz="3600" dirty="0" err="1"/>
              <a:t>videon</a:t>
            </a:r>
            <a:r>
              <a:rPr lang="en-GB" sz="3600" dirty="0"/>
              <a:t> </a:t>
            </a:r>
            <a:r>
              <a:rPr lang="en-GB" sz="3600" dirty="0" err="1"/>
              <a:t>myös</a:t>
            </a:r>
            <a:r>
              <a:rPr lang="en-GB" sz="3600" dirty="0"/>
              <a:t> </a:t>
            </a:r>
            <a:r>
              <a:rPr lang="en-GB" sz="3600" dirty="0" err="1"/>
              <a:t>julkaisusi</a:t>
            </a:r>
            <a:r>
              <a:rPr lang="en-GB" sz="3600" dirty="0"/>
              <a:t> </a:t>
            </a:r>
            <a:r>
              <a:rPr lang="en-GB" sz="3600" dirty="0" err="1"/>
              <a:t>alkuun</a:t>
            </a:r>
            <a:r>
              <a:rPr lang="en-GB" sz="3600" dirty="0"/>
              <a:t>.</a:t>
            </a:r>
          </a:p>
          <a:p>
            <a:pPr marL="742950" indent="-742950" algn="l">
              <a:buSzPts val="3600"/>
              <a:buFont typeface="Barlow Medium"/>
              <a:buAutoNum type="arabicPeriod"/>
            </a:pPr>
            <a:r>
              <a:rPr lang="en-GB" sz="3600" dirty="0" err="1"/>
              <a:t>Lataa</a:t>
            </a:r>
            <a:r>
              <a:rPr lang="en-GB" sz="3600" dirty="0"/>
              <a:t> </a:t>
            </a:r>
            <a:r>
              <a:rPr lang="en-GB" sz="3600" dirty="0" err="1"/>
              <a:t>valmiit</a:t>
            </a:r>
            <a:r>
              <a:rPr lang="en-GB" sz="3600" dirty="0"/>
              <a:t> </a:t>
            </a:r>
            <a:r>
              <a:rPr lang="en-GB" sz="3600" dirty="0" err="1"/>
              <a:t>sivut</a:t>
            </a:r>
            <a:r>
              <a:rPr lang="en-GB" sz="3600" dirty="0"/>
              <a:t> </a:t>
            </a:r>
            <a:r>
              <a:rPr lang="en-GB" sz="3600" dirty="0" err="1"/>
              <a:t>puhelimeesi</a:t>
            </a:r>
            <a:r>
              <a:rPr lang="en-GB" sz="3600" dirty="0"/>
              <a:t> </a:t>
            </a:r>
            <a:r>
              <a:rPr lang="en-GB" sz="3600" dirty="0" err="1"/>
              <a:t>kuvina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(</a:t>
            </a:r>
            <a:r>
              <a:rPr lang="en-GB" sz="3600" dirty="0" err="1"/>
              <a:t>File→Download→JPEG</a:t>
            </a:r>
            <a:r>
              <a:rPr lang="en-GB" sz="3600" dirty="0"/>
              <a:t>)</a:t>
            </a:r>
          </a:p>
          <a:p>
            <a:pPr marL="742950" indent="-742950" algn="l">
              <a:buSzPts val="3600"/>
              <a:buAutoNum type="arabicPeriod"/>
            </a:pPr>
            <a:r>
              <a:rPr lang="en-GB" sz="3600" dirty="0"/>
              <a:t>Tee </a:t>
            </a:r>
            <a:r>
              <a:rPr lang="en-GB" sz="3600" dirty="0" err="1"/>
              <a:t>julkaisu</a:t>
            </a:r>
            <a:r>
              <a:rPr lang="en-GB" sz="3600" dirty="0"/>
              <a:t> </a:t>
            </a:r>
            <a:r>
              <a:rPr lang="en-GB" sz="3600" dirty="0" err="1"/>
              <a:t>Instagram</a:t>
            </a:r>
            <a:r>
              <a:rPr lang="en-GB" sz="3600" dirty="0"/>
              <a:t>- tai Facebook-</a:t>
            </a:r>
            <a:r>
              <a:rPr lang="en-GB" sz="3600" dirty="0" err="1"/>
              <a:t>sovelluksella</a:t>
            </a:r>
            <a:r>
              <a:rPr lang="en-GB" sz="3600" dirty="0"/>
              <a:t>. </a:t>
            </a:r>
            <a:r>
              <a:rPr lang="en-GB" sz="3600" dirty="0" err="1"/>
              <a:t>Käytä</a:t>
            </a:r>
            <a:r>
              <a:rPr lang="en-GB" sz="3600" dirty="0"/>
              <a:t> </a:t>
            </a:r>
            <a:r>
              <a:rPr lang="en-GB" sz="3600" dirty="0" err="1"/>
              <a:t>haluamiasi</a:t>
            </a:r>
            <a:r>
              <a:rPr lang="en-GB" sz="3600" dirty="0"/>
              <a:t> </a:t>
            </a:r>
            <a:r>
              <a:rPr lang="en-GB" sz="3600" dirty="0" err="1"/>
              <a:t>Puhtaasti-aihetunnisteita</a:t>
            </a:r>
            <a:r>
              <a:rPr lang="en-GB" sz="3600" dirty="0"/>
              <a:t>.</a:t>
            </a:r>
            <a:endParaRPr lang="en-GB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50675" y="607799"/>
            <a:ext cx="9585600" cy="110355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Ole ytimekäs! Se jää mieleen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13250" y="8357203"/>
            <a:ext cx="9260400" cy="35898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Käytä kuvia</a:t>
            </a:r>
            <a:endParaRPr/>
          </a:p>
        </p:txBody>
      </p:sp>
      <p:pic>
        <p:nvPicPr>
          <p:cNvPr id="45" name="Google Shape;45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438" r="7447"/>
          <a:stretch/>
        </p:blipFill>
        <p:spPr>
          <a:xfrm>
            <a:off x="-38075" y="0"/>
            <a:ext cx="10325100" cy="8091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242" r="23241"/>
          <a:stretch/>
        </p:blipFill>
        <p:spPr>
          <a:xfrm>
            <a:off x="-38075" y="0"/>
            <a:ext cx="10325100" cy="12858901"/>
          </a:xfrm>
          <a:prstGeom prst="rect">
            <a:avLst/>
          </a:prstGeom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513250" y="6989361"/>
            <a:ext cx="9260400" cy="49578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Sommittele teksti ison kuvan päälle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79" r="25079"/>
          <a:stretch/>
        </p:blipFill>
        <p:spPr>
          <a:xfrm>
            <a:off x="-38075" y="0"/>
            <a:ext cx="10325100" cy="12858901"/>
          </a:xfrm>
          <a:prstGeom prst="rect">
            <a:avLst/>
          </a:prstGeom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513250" y="400961"/>
            <a:ext cx="9260400" cy="4957800"/>
          </a:xfrm>
          <a:prstGeom prst="rect">
            <a:avLst/>
          </a:prstGeom>
        </p:spPr>
        <p:txBody>
          <a:bodyPr spcFirstLastPara="1" wrap="square" lIns="176925" tIns="176925" rIns="176925" bIns="176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Käytä oheista logoa kuvan (tai videon) päällä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650" y="5784600"/>
            <a:ext cx="3712499" cy="378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4876" y="7050312"/>
            <a:ext cx="3707111" cy="37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826" y="8462840"/>
            <a:ext cx="3712499" cy="378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0663" y="10057475"/>
            <a:ext cx="9585600" cy="1981500"/>
          </a:xfrm>
          <a:prstGeom prst="rect">
            <a:avLst/>
          </a:prstGeom>
        </p:spPr>
        <p:txBody>
          <a:bodyPr spcFirstLastPara="1" wrap="square" lIns="176925" tIns="176925" rIns="176925" bIns="176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0000"/>
                </a:solidFill>
              </a:rPr>
              <a:t>Aloita</a:t>
            </a:r>
            <a:r>
              <a:rPr lang="en-GB" dirty="0">
                <a:solidFill>
                  <a:srgbClr val="FF0000"/>
                </a:solidFill>
              </a:rPr>
              <a:t> tai </a:t>
            </a:r>
            <a:r>
              <a:rPr lang="en-GB" dirty="0" err="1">
                <a:solidFill>
                  <a:srgbClr val="FF0000"/>
                </a:solidFill>
              </a:rPr>
              <a:t>lopeta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julkaisusi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tyylikkäästi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FF0000"/>
                </a:solidFill>
              </a:rPr>
              <a:t>Korvaa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tämä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vastaavalla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animaatiolla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smtClean="0">
                <a:solidFill>
                  <a:srgbClr val="FF0000"/>
                </a:solidFill>
              </a:rPr>
              <a:t>mp4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0" y="3078556"/>
            <a:ext cx="4476750" cy="447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tagram/Fb -story 1080 x 1920 px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967BF1B521DE428C49E609D8A69365" ma:contentTypeVersion="11" ma:contentTypeDescription="Luo uusi asiakirja." ma:contentTypeScope="" ma:versionID="9711254072e55ddfabbd8e60f848fd15">
  <xsd:schema xmlns:xsd="http://www.w3.org/2001/XMLSchema" xmlns:xs="http://www.w3.org/2001/XMLSchema" xmlns:p="http://schemas.microsoft.com/office/2006/metadata/properties" xmlns:ns2="ec994e9c-69b7-429f-9acd-378616c723b2" xmlns:ns3="1e6e9f32-3256-46e9-8061-a84032d1dfb8" targetNamespace="http://schemas.microsoft.com/office/2006/metadata/properties" ma:root="true" ma:fieldsID="bb1bad0aba526d99b266ccbc39602dcc" ns2:_="" ns3:_="">
    <xsd:import namespace="ec994e9c-69b7-429f-9acd-378616c723b2"/>
    <xsd:import namespace="1e6e9f32-3256-46e9-8061-a84032d1d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94e9c-69b7-429f-9acd-378616c72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e9f32-3256-46e9-8061-a84032d1df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E474C3-66AA-40D4-8C05-E156AE1215CB}">
  <ds:schemaRefs>
    <ds:schemaRef ds:uri="1e6e9f32-3256-46e9-8061-a84032d1dfb8"/>
    <ds:schemaRef ds:uri="ec994e9c-69b7-429f-9acd-378616c72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F5EC48-2362-40AB-BB45-A675C52A6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EDFAD9-8210-4E95-A5F2-5039EC6754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Macintosh PowerPoint</Application>
  <PresentationFormat>Mukautettu</PresentationFormat>
  <Paragraphs>16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Instagram/Fb -story 1080 x 1920 px</vt:lpstr>
      <vt:lpstr>IG-/FB-  photoeditori</vt:lpstr>
      <vt:lpstr>Esimerkki julkaisemisesta</vt:lpstr>
      <vt:lpstr>Ole ytimekäs! Se jää mieleen</vt:lpstr>
      <vt:lpstr>Käytä kuvia</vt:lpstr>
      <vt:lpstr>Sommittele teksti ison kuvan päälle</vt:lpstr>
      <vt:lpstr>Käytä oheista logoa kuvan (tai videon) päällä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IG/FB  photoeditori</dc:title>
  <cp:lastModifiedBy>Susanna Kantelinen</cp:lastModifiedBy>
  <cp:revision>16</cp:revision>
  <dcterms:modified xsi:type="dcterms:W3CDTF">2022-05-14T17:19:40Z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0x01010064967BF1B521DE428C49E609D8A69365</vt:lpwstr>
  </property>
</Properties>
</file>