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4"/>
  </p:sldMasterIdLst>
  <p:notesMasterIdLst>
    <p:notesMasterId r:id="rId11"/>
  </p:notesMasterIdLst>
  <p:sldIdLst>
    <p:sldId id="257" r:id="rId5"/>
    <p:sldId id="260" r:id="rId6"/>
    <p:sldId id="258" r:id="rId7"/>
    <p:sldId id="263" r:id="rId8"/>
    <p:sldId id="259" r:id="rId9"/>
    <p:sldId id="262" r:id="rId10"/>
  </p:sldIdLst>
  <p:sldSz cx="10287000" cy="1828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7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FBB9B5-FE73-1772-DA97-B38252FD9271}" v="101" dt="2022-05-12T21:42:06.7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-2200" y="-136"/>
      </p:cViewPr>
      <p:guideLst>
        <p:guide orient="horz" pos="57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28" Type="http://schemas.microsoft.com/office/2015/10/relationships/revisionInfo" Target="revisionInfo.xml"/><Relationship Id="rId10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464919" y="685800"/>
            <a:ext cx="1928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657918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e79b2a8d0c_1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5388" y="685800"/>
            <a:ext cx="1928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" name="Google Shape;31;ge79b2a8d0c_1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e79b2a8d0c_1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5388" y="685800"/>
            <a:ext cx="1928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e79b2a8d0c_1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e79b2a8d0c_1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5388" y="685800"/>
            <a:ext cx="1928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Google Shape;37;ge79b2a8d0c_1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e79b2a8d0c_1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5388" y="685800"/>
            <a:ext cx="1928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Google Shape;37;ge79b2a8d0c_1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6873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e79b2a8d0c_1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5388" y="685800"/>
            <a:ext cx="1928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e79b2a8d0c_1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26fcb63da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5388" y="685800"/>
            <a:ext cx="1928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a26fcb63da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apuotsikko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350672" y="2647378"/>
            <a:ext cx="9585600" cy="7298100"/>
          </a:xfrm>
          <a:prstGeom prst="rect">
            <a:avLst/>
          </a:prstGeom>
        </p:spPr>
        <p:txBody>
          <a:bodyPr spcFirstLastPara="1" wrap="square" lIns="176925" tIns="176925" rIns="176925" bIns="176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100"/>
              <a:buFont typeface="Barlow SemiBold"/>
              <a:buNone/>
              <a:defRPr sz="101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100"/>
              <a:buFont typeface="Barlow SemiBold"/>
              <a:buNone/>
              <a:defRPr sz="10100">
                <a:latin typeface="Barlow SemiBold"/>
                <a:ea typeface="Barlow SemiBold"/>
                <a:cs typeface="Barlow SemiBold"/>
                <a:sym typeface="Barlow SemiBold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100"/>
              <a:buFont typeface="Barlow SemiBold"/>
              <a:buNone/>
              <a:defRPr sz="10100">
                <a:latin typeface="Barlow SemiBold"/>
                <a:ea typeface="Barlow SemiBold"/>
                <a:cs typeface="Barlow SemiBold"/>
                <a:sym typeface="Barlow SemiBold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100"/>
              <a:buFont typeface="Barlow SemiBold"/>
              <a:buNone/>
              <a:defRPr sz="10100">
                <a:latin typeface="Barlow SemiBold"/>
                <a:ea typeface="Barlow SemiBold"/>
                <a:cs typeface="Barlow SemiBold"/>
                <a:sym typeface="Barlow SemiBold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100"/>
              <a:buFont typeface="Barlow SemiBold"/>
              <a:buNone/>
              <a:defRPr sz="10100">
                <a:latin typeface="Barlow SemiBold"/>
                <a:ea typeface="Barlow SemiBold"/>
                <a:cs typeface="Barlow SemiBold"/>
                <a:sym typeface="Barlow SemiBold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100"/>
              <a:buFont typeface="Barlow SemiBold"/>
              <a:buNone/>
              <a:defRPr sz="10100">
                <a:latin typeface="Barlow SemiBold"/>
                <a:ea typeface="Barlow SemiBold"/>
                <a:cs typeface="Barlow SemiBold"/>
                <a:sym typeface="Barlow SemiBold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100"/>
              <a:buFont typeface="Barlow SemiBold"/>
              <a:buNone/>
              <a:defRPr sz="10100">
                <a:latin typeface="Barlow SemiBold"/>
                <a:ea typeface="Barlow SemiBold"/>
                <a:cs typeface="Barlow SemiBold"/>
                <a:sym typeface="Barlow SemiBold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100"/>
              <a:buFont typeface="Barlow SemiBold"/>
              <a:buNone/>
              <a:defRPr sz="10100">
                <a:latin typeface="Barlow SemiBold"/>
                <a:ea typeface="Barlow SemiBold"/>
                <a:cs typeface="Barlow SemiBold"/>
                <a:sym typeface="Barlow SemiBold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100"/>
              <a:buFont typeface="Barlow SemiBold"/>
              <a:buNone/>
              <a:defRPr sz="10100">
                <a:latin typeface="Barlow SemiBold"/>
                <a:ea typeface="Barlow SemiBold"/>
                <a:cs typeface="Barlow SemiBold"/>
                <a:sym typeface="Barlow SemiBold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50663" y="10076889"/>
            <a:ext cx="9585600" cy="2818200"/>
          </a:xfrm>
          <a:prstGeom prst="rect">
            <a:avLst/>
          </a:prstGeom>
        </p:spPr>
        <p:txBody>
          <a:bodyPr spcFirstLastPara="1" wrap="square" lIns="176925" tIns="176925" rIns="176925" bIns="1769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Barlow Medium"/>
              <a:buNone/>
              <a:defRPr sz="5400"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so otsikko" type="titleOnly">
  <p:cSld name="TITLE_ONL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350675" y="864425"/>
            <a:ext cx="9585600" cy="156948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1pPr>
            <a:lvl2pPr lvl="1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⅝ valokuva ja teksti">
  <p:cSld name="MAIN_POI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title"/>
          </p:nvPr>
        </p:nvSpPr>
        <p:spPr>
          <a:xfrm>
            <a:off x="513250" y="11885800"/>
            <a:ext cx="9260400" cy="51057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1pPr>
            <a:lvl2pPr lvl="1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2pPr>
            <a:lvl3pPr lvl="2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3pPr>
            <a:lvl4pPr lvl="3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4pPr>
            <a:lvl5pPr lvl="4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5pPr>
            <a:lvl6pPr lvl="5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6pPr>
            <a:lvl7pPr lvl="6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7pPr>
            <a:lvl8pPr lvl="7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8pPr>
            <a:lvl9pPr lvl="8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9pPr>
          </a:lstStyle>
          <a:p>
            <a:endParaRPr/>
          </a:p>
        </p:txBody>
      </p:sp>
      <p:sp>
        <p:nvSpPr>
          <p:cNvPr id="15" name="Google Shape;15;p4"/>
          <p:cNvSpPr>
            <a:spLocks noGrp="1"/>
          </p:cNvSpPr>
          <p:nvPr>
            <p:ph type="pic" idx="2"/>
          </p:nvPr>
        </p:nvSpPr>
        <p:spPr>
          <a:xfrm>
            <a:off x="-38075" y="0"/>
            <a:ext cx="10325100" cy="115077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so valokuva ja teksti">
  <p:cSld name="MAIN_POINT_2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>
            <a:spLocks noGrp="1"/>
          </p:cNvSpPr>
          <p:nvPr>
            <p:ph type="pic" idx="2"/>
          </p:nvPr>
        </p:nvSpPr>
        <p:spPr>
          <a:xfrm>
            <a:off x="-38075" y="0"/>
            <a:ext cx="10325100" cy="18288000"/>
          </a:xfrm>
          <a:prstGeom prst="rect">
            <a:avLst/>
          </a:prstGeom>
          <a:noFill/>
          <a:ln>
            <a:noFill/>
          </a:ln>
        </p:spPr>
      </p:sp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513250" y="9940425"/>
            <a:ext cx="9260400" cy="7050900"/>
          </a:xfrm>
          <a:prstGeom prst="rect">
            <a:avLst/>
          </a:prstGeom>
          <a:effectLst>
            <a:outerShdw blurRad="271463" dist="9525" dir="5400000" algn="bl" rotWithShape="0">
              <a:srgbClr val="000000">
                <a:alpha val="70000"/>
              </a:srgbClr>
            </a:outerShdw>
          </a:effectLst>
        </p:spPr>
        <p:txBody>
          <a:bodyPr spcFirstLastPara="1" wrap="square" lIns="176925" tIns="176925" rIns="176925" bIns="1769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300"/>
              <a:buNone/>
              <a:defRPr sz="93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2pPr>
            <a:lvl3pPr lvl="2" rtl="0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3pPr>
            <a:lvl4pPr lvl="3" rtl="0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4pPr>
            <a:lvl5pPr lvl="4" rtl="0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5pPr>
            <a:lvl6pPr lvl="5" rtl="0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6pPr>
            <a:lvl7pPr lvl="6" rtl="0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7pPr>
            <a:lvl8pPr lvl="7" rtl="0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8pPr>
            <a:lvl9pPr lvl="8" rtl="0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⅜ valokuva ja teksti">
  <p:cSld name="MAIN_POINT_1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title"/>
          </p:nvPr>
        </p:nvSpPr>
        <p:spPr>
          <a:xfrm>
            <a:off x="513250" y="7320600"/>
            <a:ext cx="9260400" cy="97518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1pPr>
            <a:lvl2pPr lvl="1" rtl="0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2pPr>
            <a:lvl3pPr lvl="2" rtl="0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3pPr>
            <a:lvl4pPr lvl="3" rtl="0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4pPr>
            <a:lvl5pPr lvl="4" rtl="0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5pPr>
            <a:lvl6pPr lvl="5" rtl="0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6pPr>
            <a:lvl7pPr lvl="6" rtl="0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7pPr>
            <a:lvl8pPr lvl="7" rtl="0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8pPr>
            <a:lvl9pPr lvl="8" rtl="0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9pPr>
          </a:lstStyle>
          <a:p>
            <a:endParaRPr/>
          </a:p>
        </p:txBody>
      </p:sp>
      <p:sp>
        <p:nvSpPr>
          <p:cNvPr id="21" name="Google Shape;21;p6"/>
          <p:cNvSpPr>
            <a:spLocks noGrp="1"/>
          </p:cNvSpPr>
          <p:nvPr>
            <p:ph type="pic" idx="2"/>
          </p:nvPr>
        </p:nvSpPr>
        <p:spPr>
          <a:xfrm>
            <a:off x="-38075" y="0"/>
            <a:ext cx="10325100" cy="69423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E5FF88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0663" y="1582311"/>
            <a:ext cx="9585600" cy="20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6925" tIns="176925" rIns="176925" bIns="1769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63286"/>
              </a:buClr>
              <a:buSzPts val="9600"/>
              <a:buFont typeface="Barlow"/>
              <a:buNone/>
              <a:defRPr sz="9600" b="1">
                <a:solidFill>
                  <a:srgbClr val="263286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50663" y="4097689"/>
            <a:ext cx="9585600" cy="1214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6925" tIns="176925" rIns="176925" bIns="176925" anchor="t" anchorCtr="0">
            <a:noAutofit/>
          </a:bodyPr>
          <a:lstStyle>
            <a:lvl1pPr marL="457200" lvl="0" indent="-4191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63286"/>
              </a:buClr>
              <a:buSzPts val="3000"/>
              <a:buFont typeface="Barlow Medium"/>
              <a:buChar char="●"/>
              <a:defRPr sz="3000">
                <a:solidFill>
                  <a:srgbClr val="263286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1pPr>
            <a:lvl2pPr marL="914400" lvl="1" indent="-419100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Clr>
                <a:srgbClr val="263286"/>
              </a:buClr>
              <a:buSzPts val="3000"/>
              <a:buFont typeface="Barlow Medium"/>
              <a:buChar char="○"/>
              <a:defRPr sz="3000">
                <a:solidFill>
                  <a:srgbClr val="263286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2pPr>
            <a:lvl3pPr marL="1371600" lvl="2" indent="-419100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Clr>
                <a:srgbClr val="263286"/>
              </a:buClr>
              <a:buSzPts val="3000"/>
              <a:buFont typeface="Barlow Medium"/>
              <a:buChar char="■"/>
              <a:defRPr sz="3000">
                <a:solidFill>
                  <a:srgbClr val="263286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3pPr>
            <a:lvl4pPr marL="1828800" lvl="3" indent="-419100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Clr>
                <a:srgbClr val="263286"/>
              </a:buClr>
              <a:buSzPts val="3000"/>
              <a:buFont typeface="Barlow Medium"/>
              <a:buChar char="●"/>
              <a:defRPr sz="3000">
                <a:solidFill>
                  <a:srgbClr val="263286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4pPr>
            <a:lvl5pPr marL="2286000" lvl="4" indent="-419100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Clr>
                <a:srgbClr val="263286"/>
              </a:buClr>
              <a:buSzPts val="3000"/>
              <a:buFont typeface="Barlow Medium"/>
              <a:buChar char="○"/>
              <a:defRPr sz="3000">
                <a:solidFill>
                  <a:srgbClr val="263286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5pPr>
            <a:lvl6pPr marL="2743200" lvl="5" indent="-419100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Clr>
                <a:srgbClr val="263286"/>
              </a:buClr>
              <a:buSzPts val="3000"/>
              <a:buFont typeface="Barlow Medium"/>
              <a:buChar char="■"/>
              <a:defRPr sz="3000">
                <a:solidFill>
                  <a:srgbClr val="263286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6pPr>
            <a:lvl7pPr marL="3200400" lvl="6" indent="-419100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Clr>
                <a:srgbClr val="263286"/>
              </a:buClr>
              <a:buSzPts val="3000"/>
              <a:buFont typeface="Barlow Medium"/>
              <a:buChar char="●"/>
              <a:defRPr sz="3000">
                <a:solidFill>
                  <a:srgbClr val="263286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7pPr>
            <a:lvl8pPr marL="3657600" lvl="7" indent="-419100">
              <a:lnSpc>
                <a:spcPct val="115000"/>
              </a:lnSpc>
              <a:spcBef>
                <a:spcPts val="3100"/>
              </a:spcBef>
              <a:spcAft>
                <a:spcPts val="0"/>
              </a:spcAft>
              <a:buClr>
                <a:srgbClr val="263286"/>
              </a:buClr>
              <a:buSzPts val="3000"/>
              <a:buFont typeface="Barlow Medium"/>
              <a:buChar char="○"/>
              <a:defRPr sz="3000">
                <a:solidFill>
                  <a:srgbClr val="263286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8pPr>
            <a:lvl9pPr marL="4114800" lvl="8" indent="-419100">
              <a:lnSpc>
                <a:spcPct val="115000"/>
              </a:lnSpc>
              <a:spcBef>
                <a:spcPts val="3100"/>
              </a:spcBef>
              <a:spcAft>
                <a:spcPts val="3100"/>
              </a:spcAft>
              <a:buClr>
                <a:srgbClr val="263286"/>
              </a:buClr>
              <a:buSzPts val="3000"/>
              <a:buFont typeface="Barlow Medium"/>
              <a:buChar char="■"/>
              <a:defRPr sz="3000">
                <a:solidFill>
                  <a:srgbClr val="263286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ctrTitle"/>
          </p:nvPr>
        </p:nvSpPr>
        <p:spPr>
          <a:xfrm>
            <a:off x="350675" y="969325"/>
            <a:ext cx="9585600" cy="3392700"/>
          </a:xfrm>
          <a:prstGeom prst="rect">
            <a:avLst/>
          </a:prstGeom>
        </p:spPr>
        <p:txBody>
          <a:bodyPr spcFirstLastPara="1" wrap="square" lIns="176925" tIns="176925" rIns="176925" bIns="1769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Käyttöohje</a:t>
            </a:r>
          </a:p>
        </p:txBody>
      </p:sp>
      <p:sp>
        <p:nvSpPr>
          <p:cNvPr id="34" name="Google Shape;34;p9"/>
          <p:cNvSpPr txBox="1">
            <a:spLocks noGrp="1"/>
          </p:cNvSpPr>
          <p:nvPr>
            <p:ph type="subTitle" idx="1"/>
          </p:nvPr>
        </p:nvSpPr>
        <p:spPr>
          <a:xfrm>
            <a:off x="710850" y="4749700"/>
            <a:ext cx="9225300" cy="11542200"/>
          </a:xfrm>
          <a:prstGeom prst="rect">
            <a:avLst/>
          </a:prstGeom>
        </p:spPr>
        <p:txBody>
          <a:bodyPr spcFirstLastPara="1" wrap="square" lIns="176925" tIns="176925" rIns="176925" bIns="176925" anchor="t" anchorCtr="0">
            <a:noAutofit/>
          </a:bodyPr>
          <a:lstStyle/>
          <a:p>
            <a:pPr marL="952500" indent="-914400" algn="l">
              <a:buAutoNum type="arabicPeriod"/>
            </a:pPr>
            <a:r>
              <a:rPr lang="fi-FI" dirty="0"/>
              <a:t>Vaihda ensimmäisen kuvan tilalle oma kuvasi.</a:t>
            </a:r>
            <a:endParaRPr lang="en-GB" dirty="0"/>
          </a:p>
          <a:p>
            <a:pPr marL="952500" indent="-914400" algn="l">
              <a:buAutoNum type="arabicPeriod"/>
            </a:pPr>
            <a:r>
              <a:rPr lang="fi-FI" dirty="0"/>
              <a:t>Lisää vastauksesi </a:t>
            </a:r>
            <a:r>
              <a:rPr lang="fi-FI" dirty="0" smtClean="0"/>
              <a:t>haka-sulkeissa olevien </a:t>
            </a:r>
            <a:r>
              <a:rPr lang="fi-FI" dirty="0" err="1" smtClean="0"/>
              <a:t>ohjei-den</a:t>
            </a:r>
            <a:r>
              <a:rPr lang="fi-FI" dirty="0" err="1"/>
              <a:t>/kysymysten</a:t>
            </a:r>
            <a:r>
              <a:rPr lang="fi-FI" dirty="0"/>
              <a:t> </a:t>
            </a:r>
            <a:r>
              <a:rPr lang="fi-FI" dirty="0" smtClean="0"/>
              <a:t>tilalle ja viimeistele sommittelu</a:t>
            </a:r>
            <a:r>
              <a:rPr lang="fi-FI" dirty="0"/>
              <a:t>.</a:t>
            </a:r>
            <a:endParaRPr lang="en-GB" dirty="0"/>
          </a:p>
          <a:p>
            <a:pPr marL="952500" lvl="0" indent="-914400" algn="l">
              <a:spcBef>
                <a:spcPts val="0"/>
              </a:spcBef>
              <a:spcAft>
                <a:spcPts val="0"/>
              </a:spcAft>
              <a:buSzPts val="5400"/>
              <a:buAutoNum type="arabicPeriod"/>
            </a:pPr>
            <a:r>
              <a:rPr lang="fi-FI" dirty="0"/>
              <a:t>Lataa valmiit sivut </a:t>
            </a:r>
            <a:r>
              <a:rPr lang="fi-FI" dirty="0" err="1" smtClean="0"/>
              <a:t>puheli-meesi</a:t>
            </a:r>
            <a:r>
              <a:rPr lang="fi-FI" dirty="0" smtClean="0"/>
              <a:t> </a:t>
            </a:r>
            <a:r>
              <a:rPr lang="fi-FI" dirty="0"/>
              <a:t>kuvina</a:t>
            </a:r>
            <a:br>
              <a:rPr lang="fi-FI" dirty="0"/>
            </a:br>
            <a:r>
              <a:rPr lang="fi-FI" dirty="0"/>
              <a:t>(</a:t>
            </a:r>
            <a:r>
              <a:rPr lang="fi-FI" dirty="0" err="1"/>
              <a:t>File→Download→JPEG</a:t>
            </a:r>
            <a:r>
              <a:rPr lang="fi-FI" dirty="0"/>
              <a:t>)</a:t>
            </a:r>
            <a:endParaRPr lang="en-GB" dirty="0"/>
          </a:p>
          <a:p>
            <a:pPr marL="952500" indent="-914400" algn="l">
              <a:buAutoNum type="arabicPeriod"/>
            </a:pPr>
            <a:r>
              <a:rPr lang="fi-FI" dirty="0"/>
              <a:t>Tee julkaisu </a:t>
            </a:r>
            <a:r>
              <a:rPr lang="fi-FI" dirty="0" err="1"/>
              <a:t>Instagram-</a:t>
            </a:r>
            <a:r>
              <a:rPr lang="fi-FI" dirty="0"/>
              <a:t> tai </a:t>
            </a:r>
            <a:r>
              <a:rPr lang="fi-FI" dirty="0" err="1"/>
              <a:t>Facebook-</a:t>
            </a:r>
            <a:r>
              <a:rPr lang="fi-FI" dirty="0" err="1" smtClean="0"/>
              <a:t>sovelluksel-la</a:t>
            </a:r>
            <a:r>
              <a:rPr lang="fi-FI" dirty="0"/>
              <a:t>. Lisää julkaisuun </a:t>
            </a:r>
            <a:r>
              <a:rPr lang="fi-FI" dirty="0" err="1" smtClean="0"/>
              <a:t>halua-masi</a:t>
            </a:r>
            <a:r>
              <a:rPr lang="fi-FI" dirty="0"/>
              <a:t> </a:t>
            </a:r>
            <a:r>
              <a:rPr lang="fi-FI" dirty="0" err="1"/>
              <a:t>Puhtaasti-</a:t>
            </a:r>
            <a:r>
              <a:rPr lang="fi-FI" dirty="0" err="1" smtClean="0"/>
              <a:t>aihetun-nisteet</a:t>
            </a:r>
            <a:r>
              <a:rPr lang="fi-FI" dirty="0"/>
              <a:t>. </a:t>
            </a:r>
            <a:endParaRPr lang="en-GB" dirty="0"/>
          </a:p>
          <a:p>
            <a:pPr marL="457200" lvl="0" indent="-571500" algn="l">
              <a:spcBef>
                <a:spcPts val="0"/>
              </a:spcBef>
              <a:spcAft>
                <a:spcPts val="0"/>
              </a:spcAft>
              <a:buSzPts val="5400"/>
              <a:buAutoNum type="arabicPeriod"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12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l="31183" r="31187"/>
          <a:stretch/>
        </p:blipFill>
        <p:spPr>
          <a:xfrm>
            <a:off x="-38075" y="0"/>
            <a:ext cx="10325100" cy="18288000"/>
          </a:xfrm>
          <a:prstGeom prst="rect">
            <a:avLst/>
          </a:prstGeom>
        </p:spPr>
      </p:pic>
      <p:sp>
        <p:nvSpPr>
          <p:cNvPr id="51" name="Google Shape;51;p12"/>
          <p:cNvSpPr txBox="1">
            <a:spLocks noGrp="1"/>
          </p:cNvSpPr>
          <p:nvPr>
            <p:ph type="title"/>
          </p:nvPr>
        </p:nvSpPr>
        <p:spPr>
          <a:xfrm>
            <a:off x="513250" y="10244800"/>
            <a:ext cx="9260400" cy="67467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Autofit/>
          </a:bodyPr>
          <a:lstStyle/>
          <a:p>
            <a:r>
              <a:rPr lang="en-GB" dirty="0"/>
              <a:t>[</a:t>
            </a:r>
            <a:r>
              <a:rPr lang="en-GB" dirty="0" err="1"/>
              <a:t>Kerro</a:t>
            </a:r>
            <a:r>
              <a:rPr lang="en-GB" dirty="0"/>
              <a:t> </a:t>
            </a:r>
            <a:r>
              <a:rPr lang="en-GB" dirty="0" err="1"/>
              <a:t>halua-mallasi</a:t>
            </a:r>
            <a:r>
              <a:rPr lang="en-GB" dirty="0"/>
              <a:t> </a:t>
            </a:r>
            <a:r>
              <a:rPr lang="en-GB" dirty="0" err="1"/>
              <a:t>tavalla</a:t>
            </a:r>
            <a:r>
              <a:rPr lang="en-GB" dirty="0"/>
              <a:t>, </a:t>
            </a:r>
            <a:br>
              <a:rPr lang="en-GB" dirty="0"/>
            </a:br>
            <a:r>
              <a:rPr lang="en-GB" dirty="0" err="1"/>
              <a:t>kuka</a:t>
            </a:r>
            <a:r>
              <a:rPr lang="en-GB" dirty="0"/>
              <a:t> </a:t>
            </a:r>
            <a:r>
              <a:rPr lang="en-GB" dirty="0" err="1"/>
              <a:t>olet</a:t>
            </a:r>
            <a:r>
              <a:rPr lang="en-GB" dirty="0"/>
              <a:t> </a:t>
            </a:r>
            <a:r>
              <a:rPr lang="en-GB" dirty="0" err="1"/>
              <a:t>ja</a:t>
            </a:r>
            <a:r>
              <a:rPr lang="en-GB" dirty="0"/>
              <a:t> </a:t>
            </a:r>
            <a:r>
              <a:rPr lang="en-GB" dirty="0" err="1"/>
              <a:t>mitä</a:t>
            </a:r>
            <a:r>
              <a:rPr lang="en-GB" dirty="0"/>
              <a:t> </a:t>
            </a:r>
            <a:r>
              <a:rPr lang="en-GB" dirty="0" err="1"/>
              <a:t>musiikin</a:t>
            </a:r>
            <a:r>
              <a:rPr lang="en-GB" dirty="0"/>
              <a:t> </a:t>
            </a:r>
            <a:r>
              <a:rPr lang="en-GB" dirty="0" err="1"/>
              <a:t>parissa</a:t>
            </a:r>
            <a:r>
              <a:rPr lang="en-GB" dirty="0"/>
              <a:t> </a:t>
            </a:r>
            <a:r>
              <a:rPr lang="en-GB" dirty="0" err="1"/>
              <a:t>teet</a:t>
            </a:r>
            <a:r>
              <a:rPr lang="en-GB" dirty="0"/>
              <a:t>]</a:t>
            </a:r>
            <a:endParaRPr 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title"/>
          </p:nvPr>
        </p:nvSpPr>
        <p:spPr>
          <a:xfrm>
            <a:off x="350675" y="864425"/>
            <a:ext cx="9585600" cy="156948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Autofit/>
          </a:bodyPr>
          <a:lstStyle/>
          <a:p>
            <a:r>
              <a:rPr lang="en-GB" sz="9600" b="0" dirty="0"/>
              <a:t>[</a:t>
            </a:r>
            <a:r>
              <a:rPr lang="en-GB" sz="9600" b="0" dirty="0" err="1"/>
              <a:t>Mitä</a:t>
            </a:r>
            <a:r>
              <a:rPr lang="en-GB" sz="9600" b="0" dirty="0"/>
              <a:t> </a:t>
            </a:r>
            <a:r>
              <a:rPr lang="en-GB" sz="9600" b="0" dirty="0" err="1"/>
              <a:t>musiikki</a:t>
            </a:r>
            <a:r>
              <a:rPr lang="en-GB" sz="9600" b="0" dirty="0"/>
              <a:t> </a:t>
            </a:r>
            <a:br>
              <a:rPr lang="en-GB" sz="9600" b="0" dirty="0"/>
            </a:br>
            <a:r>
              <a:rPr lang="en-GB" sz="9600" b="0" dirty="0" err="1"/>
              <a:t>minulle</a:t>
            </a:r>
            <a:r>
              <a:rPr lang="en-GB" sz="9600" b="0" dirty="0"/>
              <a:t> </a:t>
            </a:r>
            <a:br>
              <a:rPr lang="en-GB" sz="9600" b="0" dirty="0"/>
            </a:br>
            <a:r>
              <a:rPr lang="en-GB" sz="9600" b="0" dirty="0" err="1"/>
              <a:t>merkitsee</a:t>
            </a:r>
            <a:r>
              <a:rPr lang="en-GB" sz="9600" b="0" dirty="0"/>
              <a:t>?]</a:t>
            </a:r>
            <a:endParaRPr lang="fi-F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title"/>
          </p:nvPr>
        </p:nvSpPr>
        <p:spPr>
          <a:xfrm>
            <a:off x="350675" y="864425"/>
            <a:ext cx="9585600" cy="156948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Autofit/>
          </a:bodyPr>
          <a:lstStyle/>
          <a:p>
            <a:r>
              <a:rPr lang="en-GB" sz="8000" dirty="0" err="1"/>
              <a:t>Välitän</a:t>
            </a:r>
            <a:r>
              <a:rPr lang="en-GB" sz="8000" dirty="0"/>
              <a:t> </a:t>
            </a:r>
            <a:r>
              <a:rPr lang="en-GB" sz="8000" dirty="0" err="1"/>
              <a:t>musiikista</a:t>
            </a:r>
            <a:r>
              <a:rPr lang="en-GB" sz="8000" dirty="0"/>
              <a:t>, </a:t>
            </a:r>
            <a:r>
              <a:rPr lang="en-GB" sz="8000" dirty="0" err="1"/>
              <a:t>joten</a:t>
            </a:r>
            <a:r>
              <a:rPr lang="en-GB" sz="8000" dirty="0"/>
              <a:t> </a:t>
            </a:r>
            <a:r>
              <a:rPr lang="en-GB" sz="8000" dirty="0" err="1"/>
              <a:t>välitän</a:t>
            </a:r>
            <a:r>
              <a:rPr lang="en-GB" sz="8000" dirty="0"/>
              <a:t> </a:t>
            </a:r>
            <a:r>
              <a:rPr lang="en-GB" sz="8000" dirty="0" err="1"/>
              <a:t>myös</a:t>
            </a:r>
            <a:r>
              <a:rPr lang="en-GB" sz="8000" dirty="0"/>
              <a:t> </a:t>
            </a:r>
            <a:br>
              <a:rPr lang="en-GB" sz="8000" dirty="0"/>
            </a:br>
            <a:r>
              <a:rPr lang="en-GB" sz="8000" dirty="0" err="1" smtClean="0"/>
              <a:t>tekijänoikeuksista</a:t>
            </a:r>
            <a:r>
              <a:rPr lang="en-GB" sz="8000" dirty="0" smtClean="0"/>
              <a:t>.</a:t>
            </a:r>
            <a:r>
              <a:rPr lang="en-GB" sz="8000" dirty="0"/>
              <a:t/>
            </a:r>
            <a:br>
              <a:rPr lang="en-GB" sz="8000" dirty="0"/>
            </a:br>
            <a:r>
              <a:rPr lang="en-GB" sz="8600" dirty="0"/>
              <a:t/>
            </a:r>
            <a:br>
              <a:rPr lang="en-GB" sz="8600" dirty="0"/>
            </a:br>
            <a:r>
              <a:rPr lang="en-GB" sz="8600" dirty="0"/>
              <a:t/>
            </a:r>
            <a:br>
              <a:rPr lang="en-GB" sz="8600" dirty="0"/>
            </a:br>
            <a:r>
              <a:rPr lang="en-GB" sz="8600" dirty="0"/>
              <a:t/>
            </a:r>
            <a:br>
              <a:rPr lang="en-GB" sz="8600" dirty="0"/>
            </a:br>
            <a:r>
              <a:rPr lang="en-GB" sz="8600" dirty="0"/>
              <a:t/>
            </a:r>
            <a:br>
              <a:rPr lang="en-GB" sz="8600" dirty="0"/>
            </a:br>
            <a:r>
              <a:rPr lang="en-GB" sz="8600" dirty="0"/>
              <a:t/>
            </a:r>
            <a:br>
              <a:rPr lang="en-GB" sz="8600" dirty="0"/>
            </a:br>
            <a:r>
              <a:rPr lang="en-GB" sz="8600" dirty="0" err="1">
                <a:latin typeface="Barlow SemiBold"/>
              </a:rPr>
              <a:t>Välitetään</a:t>
            </a:r>
            <a:r>
              <a:rPr lang="en-GB" sz="8600" dirty="0">
                <a:latin typeface="Barlow SemiBold"/>
              </a:rPr>
              <a:t> </a:t>
            </a:r>
            <a:r>
              <a:rPr lang="en-GB" sz="8600" dirty="0" err="1">
                <a:latin typeface="Barlow SemiBold"/>
              </a:rPr>
              <a:t>niistä</a:t>
            </a:r>
            <a:r>
              <a:rPr lang="en-GB" sz="8600" dirty="0">
                <a:latin typeface="Barlow SemiBold"/>
              </a:rPr>
              <a:t> </a:t>
            </a:r>
            <a:br>
              <a:rPr lang="en-GB" sz="8600" dirty="0">
                <a:latin typeface="Barlow SemiBold"/>
              </a:rPr>
            </a:br>
            <a:r>
              <a:rPr lang="en-GB" sz="8600" dirty="0" err="1">
                <a:latin typeface="Barlow SemiBold"/>
              </a:rPr>
              <a:t>yhdessä</a:t>
            </a:r>
            <a:r>
              <a:rPr lang="en-GB" sz="8600" dirty="0">
                <a:latin typeface="Barlow SemiBold"/>
              </a:rPr>
              <a:t>!</a:t>
            </a:r>
            <a:endParaRPr lang="fi-FI" sz="8600" dirty="0">
              <a:latin typeface="Barlow SemiBold"/>
            </a:endParaRPr>
          </a:p>
        </p:txBody>
      </p:sp>
      <p:pic>
        <p:nvPicPr>
          <p:cNvPr id="2" name="Kuva 2">
            <a:extLst>
              <a:ext uri="{FF2B5EF4-FFF2-40B4-BE49-F238E27FC236}">
                <a16:creationId xmlns="" xmlns:a16="http://schemas.microsoft.com/office/drawing/2014/main" id="{DD3BAD5E-895E-09D6-F8B3-24ED2DE28A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320" y="7073135"/>
            <a:ext cx="4654603" cy="4660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148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/>
          </p:nvPr>
        </p:nvSpPr>
        <p:spPr>
          <a:xfrm>
            <a:off x="628511" y="868817"/>
            <a:ext cx="9260400" cy="51057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Autofit/>
          </a:bodyPr>
          <a:lstStyle/>
          <a:p>
            <a:r>
              <a:rPr lang="en-GB" sz="8600" b="0" dirty="0"/>
              <a:t>[</a:t>
            </a:r>
            <a:r>
              <a:rPr lang="en-GB" sz="8600" b="0" dirty="0" err="1"/>
              <a:t>Terveiseni</a:t>
            </a:r>
            <a:r>
              <a:rPr lang="en-GB" sz="8600" b="0" dirty="0"/>
              <a:t> </a:t>
            </a:r>
            <a:br>
              <a:rPr lang="en-GB" sz="8600" b="0" dirty="0"/>
            </a:br>
            <a:r>
              <a:rPr lang="en-GB" sz="8600" b="0" dirty="0" err="1"/>
              <a:t>kuoroille</a:t>
            </a:r>
            <a:r>
              <a:rPr lang="en-GB" sz="8600" b="0" dirty="0"/>
              <a:t>, </a:t>
            </a:r>
            <a:r>
              <a:rPr lang="en-GB" sz="8600" b="0" dirty="0" err="1"/>
              <a:t>orkes-tereille</a:t>
            </a:r>
            <a:r>
              <a:rPr lang="en-GB" sz="8600" b="0" dirty="0"/>
              <a:t> </a:t>
            </a:r>
            <a:r>
              <a:rPr lang="en-GB" sz="8600" b="0" dirty="0" err="1"/>
              <a:t>ja</a:t>
            </a:r>
            <a:r>
              <a:rPr lang="en-GB" sz="8600" b="0" dirty="0"/>
              <a:t>/tai </a:t>
            </a:r>
            <a:br>
              <a:rPr lang="en-GB" sz="8600" b="0" dirty="0"/>
            </a:br>
            <a:r>
              <a:rPr lang="en-GB" sz="8600" b="0" dirty="0" err="1"/>
              <a:t>kuulijoille</a:t>
            </a:r>
            <a:r>
              <a:rPr lang="en-GB" sz="8600" b="0" dirty="0"/>
              <a:t>]</a:t>
            </a:r>
            <a:endParaRPr lang="fi-FI" sz="8600" dirty="0"/>
          </a:p>
        </p:txBody>
      </p:sp>
      <p:pic>
        <p:nvPicPr>
          <p:cNvPr id="4" name="Kuva 4">
            <a:extLst>
              <a:ext uri="{FF2B5EF4-FFF2-40B4-BE49-F238E27FC236}">
                <a16:creationId xmlns="" xmlns:a16="http://schemas.microsoft.com/office/drawing/2014/main" id="{A132AC10-20A7-CBFC-C390-9C1C94D0EC1C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 rotWithShape="1">
          <a:blip r:embed="rId3"/>
          <a:srcRect l="18038" r="18038"/>
          <a:stretch/>
        </p:blipFill>
        <p:spPr>
          <a:xfrm>
            <a:off x="-18864" y="6781159"/>
            <a:ext cx="10325100" cy="115077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 descr="Leima_LSP sinine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400" y="5545451"/>
            <a:ext cx="7188200" cy="71782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nstagram/Fb -story 1080 x 1920 px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4967BF1B521DE428C49E609D8A69365" ma:contentTypeVersion="11" ma:contentTypeDescription="Luo uusi asiakirja." ma:contentTypeScope="" ma:versionID="9711254072e55ddfabbd8e60f848fd15">
  <xsd:schema xmlns:xsd="http://www.w3.org/2001/XMLSchema" xmlns:xs="http://www.w3.org/2001/XMLSchema" xmlns:p="http://schemas.microsoft.com/office/2006/metadata/properties" xmlns:ns2="ec994e9c-69b7-429f-9acd-378616c723b2" xmlns:ns3="1e6e9f32-3256-46e9-8061-a84032d1dfb8" targetNamespace="http://schemas.microsoft.com/office/2006/metadata/properties" ma:root="true" ma:fieldsID="bb1bad0aba526d99b266ccbc39602dcc" ns2:_="" ns3:_="">
    <xsd:import namespace="ec994e9c-69b7-429f-9acd-378616c723b2"/>
    <xsd:import namespace="1e6e9f32-3256-46e9-8061-a84032d1df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94e9c-69b7-429f-9acd-378616c723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6e9f32-3256-46e9-8061-a84032d1dfb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8AA06A-BB19-430A-BB1E-55C43FB07B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994e9c-69b7-429f-9acd-378616c723b2"/>
    <ds:schemaRef ds:uri="1e6e9f32-3256-46e9-8061-a84032d1df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9F2B39-AAE9-4B21-9C7B-20E23A23448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942EFD3-3331-4536-8A7A-4F167D9AAE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</Words>
  <Application>Microsoft Macintosh PowerPoint</Application>
  <PresentationFormat>Mukautettu</PresentationFormat>
  <Paragraphs>9</Paragraphs>
  <Slides>6</Slides>
  <Notes>6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Instagram/Fb -story 1080 x 1920 px</vt:lpstr>
      <vt:lpstr>Käyttöohje</vt:lpstr>
      <vt:lpstr>[Kerro halua-mallasi tavalla,  kuka olet ja mitä musiikin parissa teet]</vt:lpstr>
      <vt:lpstr>[Mitä musiikki  minulle  merkitsee?]</vt:lpstr>
      <vt:lpstr>Välitän musiikista, joten välitän myös  tekijänoikeuksista.      Välitetään niistä  yhdessä!</vt:lpstr>
      <vt:lpstr>[Terveiseni  kuoroille, orkes-tereille ja/tai  kuulijoille]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Esimerkki julkaisemisesta</dc:title>
  <cp:lastModifiedBy>Susanna Kantelinen</cp:lastModifiedBy>
  <cp:revision>57</cp:revision>
  <dcterms:modified xsi:type="dcterms:W3CDTF">2022-05-20T22:12:22Z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0x01010064967BF1B521DE428C49E609D8A69365</vt:lpwstr>
  </property>
</Properties>
</file>