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4" r:id="rId1"/>
  </p:sldMasterIdLst>
  <p:notesMasterIdLst>
    <p:notesMasterId r:id="rId8"/>
  </p:notesMasterIdLst>
  <p:sldIdLst>
    <p:sldId id="257" r:id="rId2"/>
    <p:sldId id="258" r:id="rId3"/>
    <p:sldId id="260" r:id="rId4"/>
    <p:sldId id="259" r:id="rId5"/>
    <p:sldId id="262" r:id="rId6"/>
    <p:sldId id="261" r:id="rId7"/>
  </p:sldIdLst>
  <p:sldSz cx="10287000" cy="10287000"/>
  <p:notesSz cx="6858000" cy="9144000"/>
  <p:embeddedFontLst>
    <p:embeddedFont>
      <p:font typeface="Barlow" pitchFamily="2" charset="77"/>
      <p:regular r:id="rId9"/>
      <p:bold r:id="rId10"/>
      <p:italic r:id="rId11"/>
      <p:boldItalic r:id="rId12"/>
    </p:embeddedFont>
    <p:embeddedFont>
      <p:font typeface="Barlow Medium" pitchFamily="2" charset="77"/>
      <p:regular r:id="rId13"/>
      <p:bold r:id="rId14"/>
      <p:italic r:id="rId15"/>
      <p:boldItalic r:id="rId16"/>
    </p:embeddedFont>
    <p:embeddedFont>
      <p:font typeface="Barlow SemiBold" pitchFamily="2" charset="77"/>
      <p:regular r:id="rId17"/>
      <p:bold r:id="rId18"/>
      <p:italic r:id="rId19"/>
      <p:boldItalic r:id="rId2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3240">
          <p15:clr>
            <a:srgbClr val="A4A3A4"/>
          </p15:clr>
        </p15:guide>
        <p15:guide id="2" pos="32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94"/>
  </p:normalViewPr>
  <p:slideViewPr>
    <p:cSldViewPr snapToGrid="0">
      <p:cViewPr varScale="1">
        <p:scale>
          <a:sx n="80" d="100"/>
          <a:sy n="80" d="100"/>
        </p:scale>
        <p:origin x="1616" y="224"/>
      </p:cViewPr>
      <p:guideLst>
        <p:guide orient="horz" pos="3240"/>
        <p:guide pos="32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font" Target="fonts/font5.fntdata"/><Relationship Id="rId18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17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font" Target="fonts/font8.fntdata"/><Relationship Id="rId20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7.fntdata"/><Relationship Id="rId23" Type="http://schemas.openxmlformats.org/officeDocument/2006/relationships/theme" Target="theme/theme1.xml"/><Relationship Id="rId10" Type="http://schemas.openxmlformats.org/officeDocument/2006/relationships/font" Target="fonts/font2.fntdata"/><Relationship Id="rId19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font" Target="fonts/font6.fntdata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714869" y="685800"/>
            <a:ext cx="3428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ge79b2a8d0c_1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714500" y="685800"/>
            <a:ext cx="3429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" name="Google Shape;31;ge79b2a8d0c_1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ge79b2a8d0c_1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714500" y="685800"/>
            <a:ext cx="3429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" name="Google Shape;37;ge79b2a8d0c_1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ge7a35e5bf7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714500" y="685800"/>
            <a:ext cx="3429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" name="Google Shape;48;ge7a35e5bf7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ge7a35e5bf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714500" y="685800"/>
            <a:ext cx="3429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" name="Google Shape;42;ge7a35e5bf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ge79b2a8d0c_1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714500" y="685800"/>
            <a:ext cx="3429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" name="Google Shape;37;ge79b2a8d0c_1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ge7a35e5bf7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714500" y="685800"/>
            <a:ext cx="3429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" name="Google Shape;54;ge7a35e5bf7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tsikko ja apuotsikko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350672" y="1489150"/>
            <a:ext cx="9585600" cy="4105200"/>
          </a:xfrm>
          <a:prstGeom prst="rect">
            <a:avLst/>
          </a:prstGeom>
        </p:spPr>
        <p:txBody>
          <a:bodyPr spcFirstLastPara="1" wrap="square" lIns="176925" tIns="176925" rIns="176925" bIns="1769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Font typeface="Barlow SemiBold"/>
              <a:buNone/>
              <a:defRPr>
                <a:latin typeface="Barlow SemiBold"/>
                <a:ea typeface="Barlow SemiBold"/>
                <a:cs typeface="Barlow SemiBold"/>
                <a:sym typeface="Barlow SemiBo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0100"/>
              <a:buFont typeface="Barlow SemiBold"/>
              <a:buNone/>
              <a:defRPr sz="10100">
                <a:latin typeface="Barlow SemiBold"/>
                <a:ea typeface="Barlow SemiBold"/>
                <a:cs typeface="Barlow SemiBold"/>
                <a:sym typeface="Barlow SemiBold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10100"/>
              <a:buFont typeface="Barlow SemiBold"/>
              <a:buNone/>
              <a:defRPr sz="10100">
                <a:latin typeface="Barlow SemiBold"/>
                <a:ea typeface="Barlow SemiBold"/>
                <a:cs typeface="Barlow SemiBold"/>
                <a:sym typeface="Barlow SemiBold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10100"/>
              <a:buFont typeface="Barlow SemiBold"/>
              <a:buNone/>
              <a:defRPr sz="10100">
                <a:latin typeface="Barlow SemiBold"/>
                <a:ea typeface="Barlow SemiBold"/>
                <a:cs typeface="Barlow SemiBold"/>
                <a:sym typeface="Barlow SemiBold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10100"/>
              <a:buFont typeface="Barlow SemiBold"/>
              <a:buNone/>
              <a:defRPr sz="10100">
                <a:latin typeface="Barlow SemiBold"/>
                <a:ea typeface="Barlow SemiBold"/>
                <a:cs typeface="Barlow SemiBold"/>
                <a:sym typeface="Barlow SemiBold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10100"/>
              <a:buFont typeface="Barlow SemiBold"/>
              <a:buNone/>
              <a:defRPr sz="10100">
                <a:latin typeface="Barlow SemiBold"/>
                <a:ea typeface="Barlow SemiBold"/>
                <a:cs typeface="Barlow SemiBold"/>
                <a:sym typeface="Barlow SemiBold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10100"/>
              <a:buFont typeface="Barlow SemiBold"/>
              <a:buNone/>
              <a:defRPr sz="10100">
                <a:latin typeface="Barlow SemiBold"/>
                <a:ea typeface="Barlow SemiBold"/>
                <a:cs typeface="Barlow SemiBold"/>
                <a:sym typeface="Barlow SemiBold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10100"/>
              <a:buFont typeface="Barlow SemiBold"/>
              <a:buNone/>
              <a:defRPr sz="10100">
                <a:latin typeface="Barlow SemiBold"/>
                <a:ea typeface="Barlow SemiBold"/>
                <a:cs typeface="Barlow SemiBold"/>
                <a:sym typeface="Barlow SemiBold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10100"/>
              <a:buFont typeface="Barlow SemiBold"/>
              <a:buNone/>
              <a:defRPr sz="10100">
                <a:latin typeface="Barlow SemiBold"/>
                <a:ea typeface="Barlow SemiBold"/>
                <a:cs typeface="Barlow SemiBold"/>
                <a:sym typeface="Barlow SemiBold"/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50663" y="5668250"/>
            <a:ext cx="9585600" cy="1585200"/>
          </a:xfrm>
          <a:prstGeom prst="rect">
            <a:avLst/>
          </a:prstGeom>
        </p:spPr>
        <p:txBody>
          <a:bodyPr spcFirstLastPara="1" wrap="square" lIns="176925" tIns="176925" rIns="176925" bIns="1769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Font typeface="Barlow Medium"/>
              <a:buNone/>
              <a:defRPr sz="5400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so otsikko" type="titleOnly">
  <p:cSld name="TITLE_ONLY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350675" y="486239"/>
            <a:ext cx="9585600" cy="8828400"/>
          </a:xfrm>
          <a:prstGeom prst="rect">
            <a:avLst/>
          </a:prstGeom>
        </p:spPr>
        <p:txBody>
          <a:bodyPr spcFirstLastPara="1" wrap="square" lIns="176925" tIns="176925" rIns="176925" bIns="1769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⅝ valokuva ja teksti">
  <p:cSld name="MAIN_POINT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4"/>
          <p:cNvSpPr txBox="1">
            <a:spLocks noGrp="1"/>
          </p:cNvSpPr>
          <p:nvPr>
            <p:ph type="title"/>
          </p:nvPr>
        </p:nvSpPr>
        <p:spPr>
          <a:xfrm>
            <a:off x="513250" y="6685763"/>
            <a:ext cx="9260400" cy="2871900"/>
          </a:xfrm>
          <a:prstGeom prst="rect">
            <a:avLst/>
          </a:prstGeom>
        </p:spPr>
        <p:txBody>
          <a:bodyPr spcFirstLastPara="1" wrap="square" lIns="176925" tIns="176925" rIns="176925" bIns="1769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1pPr>
            <a:lvl2pPr lvl="1">
              <a:spcBef>
                <a:spcPts val="0"/>
              </a:spcBef>
              <a:spcAft>
                <a:spcPts val="0"/>
              </a:spcAft>
              <a:buSzPts val="9300"/>
              <a:buNone/>
              <a:defRPr sz="9300"/>
            </a:lvl2pPr>
            <a:lvl3pPr lvl="2">
              <a:spcBef>
                <a:spcPts val="0"/>
              </a:spcBef>
              <a:spcAft>
                <a:spcPts val="0"/>
              </a:spcAft>
              <a:buSzPts val="9300"/>
              <a:buNone/>
              <a:defRPr sz="9300"/>
            </a:lvl3pPr>
            <a:lvl4pPr lvl="3">
              <a:spcBef>
                <a:spcPts val="0"/>
              </a:spcBef>
              <a:spcAft>
                <a:spcPts val="0"/>
              </a:spcAft>
              <a:buSzPts val="9300"/>
              <a:buNone/>
              <a:defRPr sz="9300"/>
            </a:lvl4pPr>
            <a:lvl5pPr lvl="4">
              <a:spcBef>
                <a:spcPts val="0"/>
              </a:spcBef>
              <a:spcAft>
                <a:spcPts val="0"/>
              </a:spcAft>
              <a:buSzPts val="9300"/>
              <a:buNone/>
              <a:defRPr sz="9300"/>
            </a:lvl5pPr>
            <a:lvl6pPr lvl="5">
              <a:spcBef>
                <a:spcPts val="0"/>
              </a:spcBef>
              <a:spcAft>
                <a:spcPts val="0"/>
              </a:spcAft>
              <a:buSzPts val="9300"/>
              <a:buNone/>
              <a:defRPr sz="9300"/>
            </a:lvl6pPr>
            <a:lvl7pPr lvl="6">
              <a:spcBef>
                <a:spcPts val="0"/>
              </a:spcBef>
              <a:spcAft>
                <a:spcPts val="0"/>
              </a:spcAft>
              <a:buSzPts val="9300"/>
              <a:buNone/>
              <a:defRPr sz="9300"/>
            </a:lvl7pPr>
            <a:lvl8pPr lvl="7">
              <a:spcBef>
                <a:spcPts val="0"/>
              </a:spcBef>
              <a:spcAft>
                <a:spcPts val="0"/>
              </a:spcAft>
              <a:buSzPts val="9300"/>
              <a:buNone/>
              <a:defRPr sz="9300"/>
            </a:lvl8pPr>
            <a:lvl9pPr lvl="8">
              <a:spcBef>
                <a:spcPts val="0"/>
              </a:spcBef>
              <a:spcAft>
                <a:spcPts val="0"/>
              </a:spcAft>
              <a:buSzPts val="9300"/>
              <a:buNone/>
              <a:defRPr sz="9300"/>
            </a:lvl9pPr>
          </a:lstStyle>
          <a:p>
            <a:endParaRPr/>
          </a:p>
        </p:txBody>
      </p:sp>
      <p:sp>
        <p:nvSpPr>
          <p:cNvPr id="15" name="Google Shape;15;p4"/>
          <p:cNvSpPr>
            <a:spLocks noGrp="1"/>
          </p:cNvSpPr>
          <p:nvPr>
            <p:ph type="pic" idx="2"/>
          </p:nvPr>
        </p:nvSpPr>
        <p:spPr>
          <a:xfrm>
            <a:off x="-38075" y="0"/>
            <a:ext cx="10325100" cy="64731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so valokuva ja teksti">
  <p:cSld name="MAIN_POINT_2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5"/>
          <p:cNvSpPr>
            <a:spLocks noGrp="1"/>
          </p:cNvSpPr>
          <p:nvPr>
            <p:ph type="pic" idx="2"/>
          </p:nvPr>
        </p:nvSpPr>
        <p:spPr>
          <a:xfrm>
            <a:off x="-38075" y="0"/>
            <a:ext cx="10325100" cy="10287000"/>
          </a:xfrm>
          <a:prstGeom prst="rect">
            <a:avLst/>
          </a:prstGeom>
          <a:noFill/>
          <a:ln>
            <a:noFill/>
          </a:ln>
        </p:spPr>
      </p:sp>
      <p:sp>
        <p:nvSpPr>
          <p:cNvPr id="18" name="Google Shape;18;p5"/>
          <p:cNvSpPr txBox="1">
            <a:spLocks noGrp="1"/>
          </p:cNvSpPr>
          <p:nvPr>
            <p:ph type="title"/>
          </p:nvPr>
        </p:nvSpPr>
        <p:spPr>
          <a:xfrm>
            <a:off x="513250" y="5591489"/>
            <a:ext cx="9260400" cy="3966000"/>
          </a:xfrm>
          <a:prstGeom prst="rect">
            <a:avLst/>
          </a:prstGeom>
          <a:effectLst>
            <a:outerShdw blurRad="285750" dist="9525" dir="5400000" algn="bl" rotWithShape="0">
              <a:srgbClr val="000000">
                <a:alpha val="70000"/>
              </a:srgbClr>
            </a:outerShdw>
          </a:effectLst>
        </p:spPr>
        <p:txBody>
          <a:bodyPr spcFirstLastPara="1" wrap="square" lIns="176925" tIns="176925" rIns="176925" bIns="1769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9300"/>
              <a:buNone/>
              <a:defRPr sz="9300"/>
            </a:lvl2pPr>
            <a:lvl3pPr lvl="2" rtl="0">
              <a:spcBef>
                <a:spcPts val="0"/>
              </a:spcBef>
              <a:spcAft>
                <a:spcPts val="0"/>
              </a:spcAft>
              <a:buSzPts val="9300"/>
              <a:buNone/>
              <a:defRPr sz="9300"/>
            </a:lvl3pPr>
            <a:lvl4pPr lvl="3" rtl="0">
              <a:spcBef>
                <a:spcPts val="0"/>
              </a:spcBef>
              <a:spcAft>
                <a:spcPts val="0"/>
              </a:spcAft>
              <a:buSzPts val="9300"/>
              <a:buNone/>
              <a:defRPr sz="9300"/>
            </a:lvl4pPr>
            <a:lvl5pPr lvl="4" rtl="0">
              <a:spcBef>
                <a:spcPts val="0"/>
              </a:spcBef>
              <a:spcAft>
                <a:spcPts val="0"/>
              </a:spcAft>
              <a:buSzPts val="9300"/>
              <a:buNone/>
              <a:defRPr sz="9300"/>
            </a:lvl5pPr>
            <a:lvl6pPr lvl="5" rtl="0">
              <a:spcBef>
                <a:spcPts val="0"/>
              </a:spcBef>
              <a:spcAft>
                <a:spcPts val="0"/>
              </a:spcAft>
              <a:buSzPts val="9300"/>
              <a:buNone/>
              <a:defRPr sz="9300"/>
            </a:lvl6pPr>
            <a:lvl7pPr lvl="6" rtl="0">
              <a:spcBef>
                <a:spcPts val="0"/>
              </a:spcBef>
              <a:spcAft>
                <a:spcPts val="0"/>
              </a:spcAft>
              <a:buSzPts val="9300"/>
              <a:buNone/>
              <a:defRPr sz="9300"/>
            </a:lvl7pPr>
            <a:lvl8pPr lvl="7" rtl="0">
              <a:spcBef>
                <a:spcPts val="0"/>
              </a:spcBef>
              <a:spcAft>
                <a:spcPts val="0"/>
              </a:spcAft>
              <a:buSzPts val="9300"/>
              <a:buNone/>
              <a:defRPr sz="9300"/>
            </a:lvl8pPr>
            <a:lvl9pPr lvl="8" rtl="0">
              <a:spcBef>
                <a:spcPts val="0"/>
              </a:spcBef>
              <a:spcAft>
                <a:spcPts val="0"/>
              </a:spcAft>
              <a:buSzPts val="9300"/>
              <a:buNone/>
              <a:defRPr sz="93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⅜ valokuva ja teksti">
  <p:cSld name="MAIN_POINT_1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6"/>
          <p:cNvSpPr txBox="1">
            <a:spLocks noGrp="1"/>
          </p:cNvSpPr>
          <p:nvPr>
            <p:ph type="title"/>
          </p:nvPr>
        </p:nvSpPr>
        <p:spPr>
          <a:xfrm>
            <a:off x="513250" y="4117838"/>
            <a:ext cx="9260400" cy="5485500"/>
          </a:xfrm>
          <a:prstGeom prst="rect">
            <a:avLst/>
          </a:prstGeom>
        </p:spPr>
        <p:txBody>
          <a:bodyPr spcFirstLastPara="1" wrap="square" lIns="176925" tIns="176925" rIns="176925" bIns="1769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9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9300"/>
              <a:buNone/>
              <a:defRPr sz="9300"/>
            </a:lvl2pPr>
            <a:lvl3pPr lvl="2" rtl="0">
              <a:spcBef>
                <a:spcPts val="0"/>
              </a:spcBef>
              <a:spcAft>
                <a:spcPts val="0"/>
              </a:spcAft>
              <a:buSzPts val="9300"/>
              <a:buNone/>
              <a:defRPr sz="9300"/>
            </a:lvl3pPr>
            <a:lvl4pPr lvl="3" rtl="0">
              <a:spcBef>
                <a:spcPts val="0"/>
              </a:spcBef>
              <a:spcAft>
                <a:spcPts val="0"/>
              </a:spcAft>
              <a:buSzPts val="9300"/>
              <a:buNone/>
              <a:defRPr sz="9300"/>
            </a:lvl4pPr>
            <a:lvl5pPr lvl="4" rtl="0">
              <a:spcBef>
                <a:spcPts val="0"/>
              </a:spcBef>
              <a:spcAft>
                <a:spcPts val="0"/>
              </a:spcAft>
              <a:buSzPts val="9300"/>
              <a:buNone/>
              <a:defRPr sz="9300"/>
            </a:lvl5pPr>
            <a:lvl6pPr lvl="5" rtl="0">
              <a:spcBef>
                <a:spcPts val="0"/>
              </a:spcBef>
              <a:spcAft>
                <a:spcPts val="0"/>
              </a:spcAft>
              <a:buSzPts val="9300"/>
              <a:buNone/>
              <a:defRPr sz="9300"/>
            </a:lvl6pPr>
            <a:lvl7pPr lvl="6" rtl="0">
              <a:spcBef>
                <a:spcPts val="0"/>
              </a:spcBef>
              <a:spcAft>
                <a:spcPts val="0"/>
              </a:spcAft>
              <a:buSzPts val="9300"/>
              <a:buNone/>
              <a:defRPr sz="9300"/>
            </a:lvl7pPr>
            <a:lvl8pPr lvl="7" rtl="0">
              <a:spcBef>
                <a:spcPts val="0"/>
              </a:spcBef>
              <a:spcAft>
                <a:spcPts val="0"/>
              </a:spcAft>
              <a:buSzPts val="9300"/>
              <a:buNone/>
              <a:defRPr sz="9300"/>
            </a:lvl8pPr>
            <a:lvl9pPr lvl="8" rtl="0">
              <a:spcBef>
                <a:spcPts val="0"/>
              </a:spcBef>
              <a:spcAft>
                <a:spcPts val="0"/>
              </a:spcAft>
              <a:buSzPts val="9300"/>
              <a:buNone/>
              <a:defRPr sz="9300"/>
            </a:lvl9pPr>
          </a:lstStyle>
          <a:p>
            <a:endParaRPr/>
          </a:p>
        </p:txBody>
      </p:sp>
      <p:sp>
        <p:nvSpPr>
          <p:cNvPr id="21" name="Google Shape;21;p6"/>
          <p:cNvSpPr>
            <a:spLocks noGrp="1"/>
          </p:cNvSpPr>
          <p:nvPr>
            <p:ph type="pic" idx="2"/>
          </p:nvPr>
        </p:nvSpPr>
        <p:spPr>
          <a:xfrm>
            <a:off x="-38075" y="0"/>
            <a:ext cx="10325100" cy="39051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E5FF88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50663" y="890050"/>
            <a:ext cx="95856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6925" tIns="176925" rIns="176925" bIns="1769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263286"/>
              </a:buClr>
              <a:buSzPts val="9600"/>
              <a:buFont typeface="Barlow"/>
              <a:buNone/>
              <a:defRPr sz="9600" b="1">
                <a:solidFill>
                  <a:srgbClr val="263286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50663" y="2304950"/>
            <a:ext cx="9585600" cy="6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6925" tIns="176925" rIns="176925" bIns="176925" anchor="t" anchorCtr="0">
            <a:noAutofit/>
          </a:bodyPr>
          <a:lstStyle>
            <a:lvl1pPr marL="457200" lvl="0" indent="-4191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63286"/>
              </a:buClr>
              <a:buSzPts val="3000"/>
              <a:buFont typeface="Barlow Medium"/>
              <a:buChar char="●"/>
              <a:defRPr sz="3000">
                <a:solidFill>
                  <a:srgbClr val="26328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marL="914400" lvl="1" indent="-419100">
              <a:lnSpc>
                <a:spcPct val="115000"/>
              </a:lnSpc>
              <a:spcBef>
                <a:spcPts val="3100"/>
              </a:spcBef>
              <a:spcAft>
                <a:spcPts val="0"/>
              </a:spcAft>
              <a:buClr>
                <a:srgbClr val="263286"/>
              </a:buClr>
              <a:buSzPts val="3000"/>
              <a:buFont typeface="Barlow Medium"/>
              <a:buChar char="○"/>
              <a:defRPr sz="3000">
                <a:solidFill>
                  <a:srgbClr val="26328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marL="1371600" lvl="2" indent="-419100">
              <a:lnSpc>
                <a:spcPct val="115000"/>
              </a:lnSpc>
              <a:spcBef>
                <a:spcPts val="3100"/>
              </a:spcBef>
              <a:spcAft>
                <a:spcPts val="0"/>
              </a:spcAft>
              <a:buClr>
                <a:srgbClr val="263286"/>
              </a:buClr>
              <a:buSzPts val="3000"/>
              <a:buFont typeface="Barlow Medium"/>
              <a:buChar char="■"/>
              <a:defRPr sz="3000">
                <a:solidFill>
                  <a:srgbClr val="26328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marL="1828800" lvl="3" indent="-419100">
              <a:lnSpc>
                <a:spcPct val="115000"/>
              </a:lnSpc>
              <a:spcBef>
                <a:spcPts val="3100"/>
              </a:spcBef>
              <a:spcAft>
                <a:spcPts val="0"/>
              </a:spcAft>
              <a:buClr>
                <a:srgbClr val="263286"/>
              </a:buClr>
              <a:buSzPts val="3000"/>
              <a:buFont typeface="Barlow Medium"/>
              <a:buChar char="●"/>
              <a:defRPr sz="3000">
                <a:solidFill>
                  <a:srgbClr val="26328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marL="2286000" lvl="4" indent="-419100">
              <a:lnSpc>
                <a:spcPct val="115000"/>
              </a:lnSpc>
              <a:spcBef>
                <a:spcPts val="3100"/>
              </a:spcBef>
              <a:spcAft>
                <a:spcPts val="0"/>
              </a:spcAft>
              <a:buClr>
                <a:srgbClr val="263286"/>
              </a:buClr>
              <a:buSzPts val="3000"/>
              <a:buFont typeface="Barlow Medium"/>
              <a:buChar char="○"/>
              <a:defRPr sz="3000">
                <a:solidFill>
                  <a:srgbClr val="26328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marL="2743200" lvl="5" indent="-419100">
              <a:lnSpc>
                <a:spcPct val="115000"/>
              </a:lnSpc>
              <a:spcBef>
                <a:spcPts val="3100"/>
              </a:spcBef>
              <a:spcAft>
                <a:spcPts val="0"/>
              </a:spcAft>
              <a:buClr>
                <a:srgbClr val="263286"/>
              </a:buClr>
              <a:buSzPts val="3000"/>
              <a:buFont typeface="Barlow Medium"/>
              <a:buChar char="■"/>
              <a:defRPr sz="3000">
                <a:solidFill>
                  <a:srgbClr val="26328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marL="3200400" lvl="6" indent="-419100">
              <a:lnSpc>
                <a:spcPct val="115000"/>
              </a:lnSpc>
              <a:spcBef>
                <a:spcPts val="3100"/>
              </a:spcBef>
              <a:spcAft>
                <a:spcPts val="0"/>
              </a:spcAft>
              <a:buClr>
                <a:srgbClr val="263286"/>
              </a:buClr>
              <a:buSzPts val="3000"/>
              <a:buFont typeface="Barlow Medium"/>
              <a:buChar char="●"/>
              <a:defRPr sz="3000">
                <a:solidFill>
                  <a:srgbClr val="26328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marL="3657600" lvl="7" indent="-419100">
              <a:lnSpc>
                <a:spcPct val="115000"/>
              </a:lnSpc>
              <a:spcBef>
                <a:spcPts val="3100"/>
              </a:spcBef>
              <a:spcAft>
                <a:spcPts val="0"/>
              </a:spcAft>
              <a:buClr>
                <a:srgbClr val="263286"/>
              </a:buClr>
              <a:buSzPts val="3000"/>
              <a:buFont typeface="Barlow Medium"/>
              <a:buChar char="○"/>
              <a:defRPr sz="3000">
                <a:solidFill>
                  <a:srgbClr val="26328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marL="4114800" lvl="8" indent="-419100">
              <a:lnSpc>
                <a:spcPct val="115000"/>
              </a:lnSpc>
              <a:spcBef>
                <a:spcPts val="3100"/>
              </a:spcBef>
              <a:spcAft>
                <a:spcPts val="3100"/>
              </a:spcAft>
              <a:buClr>
                <a:srgbClr val="263286"/>
              </a:buClr>
              <a:buSzPts val="3000"/>
              <a:buFont typeface="Barlow Medium"/>
              <a:buChar char="■"/>
              <a:defRPr sz="3000">
                <a:solidFill>
                  <a:srgbClr val="26328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9"/>
          <p:cNvSpPr txBox="1">
            <a:spLocks noGrp="1"/>
          </p:cNvSpPr>
          <p:nvPr>
            <p:ph type="ctrTitle"/>
          </p:nvPr>
        </p:nvSpPr>
        <p:spPr>
          <a:xfrm>
            <a:off x="350675" y="545252"/>
            <a:ext cx="9585600" cy="2799000"/>
          </a:xfrm>
          <a:prstGeom prst="rect">
            <a:avLst/>
          </a:prstGeom>
        </p:spPr>
        <p:txBody>
          <a:bodyPr spcFirstLastPara="1" wrap="square" lIns="176925" tIns="176925" rIns="176925" bIns="1769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200" dirty="0" err="1"/>
              <a:t>Täyttöohjeet</a:t>
            </a:r>
            <a:endParaRPr sz="7200" dirty="0"/>
          </a:p>
        </p:txBody>
      </p:sp>
      <p:sp>
        <p:nvSpPr>
          <p:cNvPr id="34" name="Google Shape;34;p9"/>
          <p:cNvSpPr txBox="1">
            <a:spLocks noGrp="1"/>
          </p:cNvSpPr>
          <p:nvPr>
            <p:ph type="subTitle" idx="1"/>
          </p:nvPr>
        </p:nvSpPr>
        <p:spPr>
          <a:xfrm>
            <a:off x="710850" y="3507751"/>
            <a:ext cx="9225300" cy="5656500"/>
          </a:xfrm>
          <a:prstGeom prst="rect">
            <a:avLst/>
          </a:prstGeom>
        </p:spPr>
        <p:txBody>
          <a:bodyPr spcFirstLastPara="1" wrap="square" lIns="176925" tIns="176925" rIns="176925" bIns="176925" anchor="t" anchorCtr="0">
            <a:noAutofit/>
          </a:bodyPr>
          <a:lstStyle/>
          <a:p>
            <a:pPr marL="0" indent="0" algn="l">
              <a:lnSpc>
                <a:spcPct val="120000"/>
              </a:lnSpc>
              <a:buClr>
                <a:schemeClr val="dk1"/>
              </a:buClr>
              <a:buSzPct val="36666"/>
              <a:buNone/>
            </a:pPr>
            <a:r>
              <a:rPr lang="en-GB" sz="3400" dirty="0"/>
              <a:t>- </a:t>
            </a:r>
            <a:r>
              <a:rPr lang="en-GB" sz="3400" dirty="0" err="1"/>
              <a:t>Lataa</a:t>
            </a:r>
            <a:r>
              <a:rPr lang="en-GB" sz="3400" dirty="0"/>
              <a:t> </a:t>
            </a:r>
            <a:r>
              <a:rPr lang="en-GB" sz="3400" dirty="0" err="1"/>
              <a:t>tämä</a:t>
            </a:r>
            <a:r>
              <a:rPr lang="en-GB" sz="3400" dirty="0"/>
              <a:t> </a:t>
            </a:r>
            <a:r>
              <a:rPr lang="en-GB" sz="3400" dirty="0" err="1"/>
              <a:t>työpohja</a:t>
            </a:r>
            <a:r>
              <a:rPr lang="en-GB" sz="3400" dirty="0"/>
              <a:t> </a:t>
            </a:r>
            <a:r>
              <a:rPr lang="en-GB" sz="3400" dirty="0" err="1"/>
              <a:t>omalle</a:t>
            </a:r>
            <a:r>
              <a:rPr lang="en-GB" sz="3400" dirty="0"/>
              <a:t> </a:t>
            </a:r>
            <a:r>
              <a:rPr lang="en-GB" sz="3400" dirty="0" err="1"/>
              <a:t>laitteellesi</a:t>
            </a:r>
            <a:r>
              <a:rPr lang="en-GB" sz="3400" dirty="0"/>
              <a:t>.</a:t>
            </a:r>
          </a:p>
          <a:p>
            <a:pPr marL="0" indent="0" algn="l">
              <a:lnSpc>
                <a:spcPct val="120000"/>
              </a:lnSpc>
              <a:buClr>
                <a:schemeClr val="dk1"/>
              </a:buClr>
              <a:buSzPct val="36666"/>
              <a:buNone/>
            </a:pPr>
            <a:r>
              <a:rPr lang="en-GB" sz="3400" dirty="0"/>
              <a:t>- </a:t>
            </a:r>
            <a:r>
              <a:rPr lang="en-GB" sz="3400" dirty="0" err="1"/>
              <a:t>Lisää</a:t>
            </a:r>
            <a:r>
              <a:rPr lang="en-GB" sz="3400" dirty="0"/>
              <a:t> </a:t>
            </a:r>
            <a:r>
              <a:rPr lang="en-GB" sz="3400" dirty="0" err="1"/>
              <a:t>kuvien</a:t>
            </a:r>
            <a:r>
              <a:rPr lang="en-GB" sz="3400" dirty="0"/>
              <a:t> </a:t>
            </a:r>
            <a:r>
              <a:rPr lang="en-GB" sz="3400" dirty="0" err="1"/>
              <a:t>tilalle</a:t>
            </a:r>
            <a:r>
              <a:rPr lang="en-GB" sz="3400" dirty="0"/>
              <a:t> </a:t>
            </a:r>
            <a:r>
              <a:rPr lang="en-GB" sz="3400" dirty="0" err="1"/>
              <a:t>oman</a:t>
            </a:r>
            <a:r>
              <a:rPr lang="en-GB" sz="3400" dirty="0"/>
              <a:t> </a:t>
            </a:r>
            <a:r>
              <a:rPr lang="en-GB" sz="3400" dirty="0" err="1"/>
              <a:t>kuorosi</a:t>
            </a:r>
            <a:r>
              <a:rPr lang="en-GB" sz="3400" dirty="0"/>
              <a:t>/</a:t>
            </a:r>
            <a:r>
              <a:rPr lang="en-GB" sz="3400" dirty="0" err="1"/>
              <a:t>orkesterisi</a:t>
            </a:r>
            <a:r>
              <a:rPr lang="en-GB" sz="3400" dirty="0"/>
              <a:t>/</a:t>
            </a:r>
            <a:r>
              <a:rPr lang="en-GB" sz="3400" dirty="0" err="1"/>
              <a:t>yhtyeesi</a:t>
            </a:r>
            <a:r>
              <a:rPr lang="en-GB" sz="3400" dirty="0"/>
              <a:t> </a:t>
            </a:r>
            <a:r>
              <a:rPr lang="en-GB" sz="3400" dirty="0" err="1"/>
              <a:t>kohokohtaan</a:t>
            </a:r>
            <a:r>
              <a:rPr lang="en-GB" sz="3400" dirty="0"/>
              <a:t> </a:t>
            </a:r>
            <a:r>
              <a:rPr lang="en-GB" sz="3400" dirty="0" err="1"/>
              <a:t>liittyvät</a:t>
            </a:r>
            <a:r>
              <a:rPr lang="en-GB" sz="3400" dirty="0"/>
              <a:t> </a:t>
            </a:r>
            <a:r>
              <a:rPr lang="en-GB" sz="3400" dirty="0" err="1"/>
              <a:t>kuvat</a:t>
            </a:r>
            <a:r>
              <a:rPr lang="en-GB" sz="3400" dirty="0"/>
              <a:t>, </a:t>
            </a:r>
            <a:r>
              <a:rPr lang="en-GB" sz="3400" dirty="0" err="1"/>
              <a:t>täydennä</a:t>
            </a:r>
            <a:r>
              <a:rPr lang="en-GB" sz="3400" dirty="0"/>
              <a:t> </a:t>
            </a:r>
            <a:r>
              <a:rPr lang="en-GB" sz="3400" dirty="0" err="1"/>
              <a:t>tekstit</a:t>
            </a:r>
            <a:r>
              <a:rPr lang="en-GB" sz="3400" dirty="0"/>
              <a:t> </a:t>
            </a:r>
            <a:r>
              <a:rPr lang="en-GB" sz="3400" dirty="0" err="1"/>
              <a:t>ohjeiden</a:t>
            </a:r>
            <a:r>
              <a:rPr lang="en-GB" sz="3400" dirty="0"/>
              <a:t> </a:t>
            </a:r>
            <a:r>
              <a:rPr lang="en-GB" sz="3400" dirty="0" err="1"/>
              <a:t>mukaan</a:t>
            </a:r>
            <a:r>
              <a:rPr lang="en-GB" sz="3400" dirty="0"/>
              <a:t> </a:t>
            </a:r>
            <a:r>
              <a:rPr lang="en-GB" sz="3400" dirty="0" err="1"/>
              <a:t>ja</a:t>
            </a:r>
            <a:r>
              <a:rPr lang="en-GB" sz="3400" dirty="0"/>
              <a:t> </a:t>
            </a:r>
            <a:r>
              <a:rPr lang="en-GB" sz="3400" dirty="0" err="1"/>
              <a:t>viimeistele</a:t>
            </a:r>
            <a:r>
              <a:rPr lang="en-GB" sz="3400" dirty="0"/>
              <a:t> </a:t>
            </a:r>
            <a:r>
              <a:rPr lang="en-GB" sz="3400" dirty="0" err="1"/>
              <a:t>sommittelu</a:t>
            </a:r>
            <a:r>
              <a:rPr lang="en-GB" sz="3400" dirty="0"/>
              <a:t>.</a:t>
            </a:r>
          </a:p>
          <a:p>
            <a:pPr marL="0" indent="0" algn="l">
              <a:lnSpc>
                <a:spcPct val="120000"/>
              </a:lnSpc>
              <a:buClr>
                <a:schemeClr val="dk1"/>
              </a:buClr>
              <a:buSzPct val="36666"/>
              <a:buNone/>
            </a:pPr>
            <a:r>
              <a:rPr lang="en-GB" sz="3400" dirty="0"/>
              <a:t>- </a:t>
            </a:r>
            <a:r>
              <a:rPr lang="en-GB" sz="3400" dirty="0" err="1"/>
              <a:t>Poista</a:t>
            </a:r>
            <a:r>
              <a:rPr lang="en-GB" sz="3400" dirty="0"/>
              <a:t> </a:t>
            </a:r>
            <a:r>
              <a:rPr lang="en-GB" sz="3400" dirty="0" err="1"/>
              <a:t>tämä</a:t>
            </a:r>
            <a:r>
              <a:rPr lang="en-GB" sz="3400" dirty="0"/>
              <a:t> </a:t>
            </a:r>
            <a:r>
              <a:rPr lang="en-GB" sz="3400" dirty="0" err="1"/>
              <a:t>ohjekalvo</a:t>
            </a:r>
            <a:r>
              <a:rPr lang="en-GB" sz="3400" dirty="0"/>
              <a:t>.</a:t>
            </a:r>
            <a:br>
              <a:rPr lang="en-GB" sz="3400" dirty="0"/>
            </a:br>
            <a:r>
              <a:rPr lang="en-GB" sz="3400" dirty="0"/>
              <a:t>- </a:t>
            </a:r>
            <a:r>
              <a:rPr lang="en-GB" sz="3400" dirty="0" err="1"/>
              <a:t>Lataa</a:t>
            </a:r>
            <a:r>
              <a:rPr lang="en-GB" sz="3400" dirty="0"/>
              <a:t> </a:t>
            </a:r>
            <a:r>
              <a:rPr lang="en-GB" sz="3400" dirty="0" err="1"/>
              <a:t>valmiit</a:t>
            </a:r>
            <a:r>
              <a:rPr lang="en-GB" sz="3400" dirty="0"/>
              <a:t> </a:t>
            </a:r>
            <a:r>
              <a:rPr lang="en-GB" sz="3400" dirty="0" err="1"/>
              <a:t>sivut</a:t>
            </a:r>
            <a:r>
              <a:rPr lang="en-GB" sz="3400" dirty="0"/>
              <a:t> </a:t>
            </a:r>
            <a:r>
              <a:rPr lang="en-GB" sz="3400" dirty="0" err="1"/>
              <a:t>kuvina</a:t>
            </a:r>
            <a:r>
              <a:rPr lang="en-GB" sz="3400" dirty="0"/>
              <a:t> </a:t>
            </a:r>
            <a:r>
              <a:rPr lang="en-GB" sz="3400" dirty="0" err="1"/>
              <a:t>puhelimeesi</a:t>
            </a:r>
            <a:r>
              <a:rPr lang="en-GB" sz="3400" dirty="0"/>
              <a:t> (</a:t>
            </a:r>
            <a:r>
              <a:rPr lang="en-GB" sz="3400" dirty="0" err="1"/>
              <a:t>File→Download→JPEG</a:t>
            </a:r>
            <a:r>
              <a:rPr lang="en-GB" sz="3400" dirty="0"/>
              <a:t>) TAI</a:t>
            </a:r>
          </a:p>
          <a:p>
            <a:pPr marL="0" indent="0" algn="l">
              <a:lnSpc>
                <a:spcPct val="120000"/>
              </a:lnSpc>
              <a:buClr>
                <a:schemeClr val="dk1"/>
              </a:buClr>
              <a:buSzPct val="36666"/>
              <a:buNone/>
            </a:pPr>
            <a:r>
              <a:rPr lang="en-GB" sz="3400" dirty="0" err="1"/>
              <a:t>Koneellesi</a:t>
            </a:r>
            <a:r>
              <a:rPr lang="en-GB" sz="3400" dirty="0"/>
              <a:t> (</a:t>
            </a:r>
            <a:r>
              <a:rPr lang="en-GB" sz="3400" dirty="0" err="1"/>
              <a:t>File→Export</a:t>
            </a:r>
            <a:r>
              <a:rPr lang="en-GB" sz="3400"/>
              <a:t> →JPEG)</a:t>
            </a:r>
            <a:br>
              <a:rPr lang="en-GB" sz="3400" dirty="0"/>
            </a:br>
            <a:r>
              <a:rPr lang="en-GB" sz="3400" dirty="0"/>
              <a:t>- Tee </a:t>
            </a:r>
            <a:r>
              <a:rPr lang="en-GB" sz="3400" dirty="0" err="1"/>
              <a:t>julkaisu</a:t>
            </a:r>
            <a:r>
              <a:rPr lang="en-GB" sz="3400" dirty="0"/>
              <a:t> </a:t>
            </a:r>
            <a:r>
              <a:rPr lang="en-GB" sz="3400" dirty="0" err="1"/>
              <a:t>Instagramissa</a:t>
            </a:r>
            <a:r>
              <a:rPr lang="en-GB" sz="3400" dirty="0"/>
              <a:t>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0"/>
          <p:cNvSpPr txBox="1">
            <a:spLocks noGrp="1"/>
          </p:cNvSpPr>
          <p:nvPr>
            <p:ph type="title"/>
          </p:nvPr>
        </p:nvSpPr>
        <p:spPr>
          <a:xfrm>
            <a:off x="350700" y="288758"/>
            <a:ext cx="9585600" cy="2582779"/>
          </a:xfrm>
          <a:prstGeom prst="rect">
            <a:avLst/>
          </a:prstGeom>
        </p:spPr>
        <p:txBody>
          <a:bodyPr spcFirstLastPara="1" wrap="square" lIns="176925" tIns="176925" rIns="176925" bIns="176925" anchor="ctr" anchorCtr="0">
            <a:noAutofit/>
          </a:bodyPr>
          <a:lstStyle/>
          <a:p>
            <a:r>
              <a:rPr lang="fi-FI" sz="3800" dirty="0"/>
              <a:t>[Teidän nimenne] </a:t>
            </a:r>
            <a:br>
              <a:rPr lang="fi-FI" sz="3800" dirty="0"/>
            </a:br>
            <a:r>
              <a:rPr lang="fi-FI" sz="3800" dirty="0"/>
              <a:t>juhlii 1-vuotiasta </a:t>
            </a:r>
            <a:br>
              <a:rPr lang="fi-FI" sz="3800" dirty="0"/>
            </a:br>
            <a:r>
              <a:rPr lang="fi-FI" sz="3800" dirty="0"/>
              <a:t>Lauletaan! Soitetaan! Puhtaasti  hanketta!</a:t>
            </a:r>
            <a:br>
              <a:rPr lang="fi-FI" sz="3600" dirty="0"/>
            </a:br>
            <a:br>
              <a:rPr lang="fi-FI" sz="800" dirty="0"/>
            </a:br>
            <a:endParaRPr sz="3600" dirty="0"/>
          </a:p>
        </p:txBody>
      </p:sp>
      <p:pic>
        <p:nvPicPr>
          <p:cNvPr id="5" name="Kuva 4" descr="Karaoke party">
            <a:extLst>
              <a:ext uri="{FF2B5EF4-FFF2-40B4-BE49-F238E27FC236}">
                <a16:creationId xmlns:a16="http://schemas.microsoft.com/office/drawing/2014/main" id="{5F5F2DDF-94FF-F5C0-420A-DF57533532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563" y="2706814"/>
            <a:ext cx="9095874" cy="6067981"/>
          </a:xfrm>
          <a:prstGeom prst="rect">
            <a:avLst/>
          </a:prstGeom>
        </p:spPr>
      </p:pic>
      <p:sp>
        <p:nvSpPr>
          <p:cNvPr id="7" name="Tekstiruutu 6">
            <a:extLst>
              <a:ext uri="{FF2B5EF4-FFF2-40B4-BE49-F238E27FC236}">
                <a16:creationId xmlns:a16="http://schemas.microsoft.com/office/drawing/2014/main" id="{2787481E-DE67-7114-0C3F-89B36EE80D14}"/>
              </a:ext>
            </a:extLst>
          </p:cNvPr>
          <p:cNvSpPr txBox="1"/>
          <p:nvPr/>
        </p:nvSpPr>
        <p:spPr>
          <a:xfrm>
            <a:off x="1432760" y="8926176"/>
            <a:ext cx="7421479" cy="14619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500" b="1" dirty="0" err="1">
                <a:solidFill>
                  <a:srgbClr val="263286"/>
                </a:solidFill>
                <a:latin typeface="Barlow"/>
                <a:sym typeface="Barlow"/>
              </a:rPr>
              <a:t>Puhtaasti</a:t>
            </a:r>
            <a:r>
              <a:rPr lang="en-GB" sz="2500" b="1" dirty="0">
                <a:solidFill>
                  <a:srgbClr val="263286"/>
                </a:solidFill>
                <a:latin typeface="Barlow"/>
                <a:sym typeface="Barlow"/>
              </a:rPr>
              <a:t> </a:t>
            </a:r>
            <a:r>
              <a:rPr lang="en-GB" sz="2500" b="1" dirty="0" err="1">
                <a:solidFill>
                  <a:srgbClr val="263286"/>
                </a:solidFill>
                <a:latin typeface="Barlow"/>
                <a:sym typeface="Barlow"/>
              </a:rPr>
              <a:t>edistää</a:t>
            </a:r>
            <a:r>
              <a:rPr lang="en-GB" sz="2500" b="1" dirty="0">
                <a:solidFill>
                  <a:srgbClr val="263286"/>
                </a:solidFill>
                <a:latin typeface="Barlow"/>
                <a:sym typeface="Barlow"/>
              </a:rPr>
              <a:t> </a:t>
            </a:r>
            <a:r>
              <a:rPr lang="en-GB" sz="2500" b="1" dirty="0" err="1">
                <a:solidFill>
                  <a:srgbClr val="263286"/>
                </a:solidFill>
                <a:latin typeface="Barlow"/>
                <a:sym typeface="Barlow"/>
              </a:rPr>
              <a:t>tekijänoikeuksia</a:t>
            </a:r>
            <a:r>
              <a:rPr lang="en-GB" sz="2500" b="1" dirty="0">
                <a:solidFill>
                  <a:srgbClr val="263286"/>
                </a:solidFill>
                <a:latin typeface="Barlow"/>
                <a:sym typeface="Barlow"/>
              </a:rPr>
              <a:t> </a:t>
            </a:r>
            <a:r>
              <a:rPr lang="en-GB" sz="2500" b="1" dirty="0" err="1">
                <a:solidFill>
                  <a:srgbClr val="263286"/>
                </a:solidFill>
                <a:latin typeface="Barlow"/>
                <a:sym typeface="Barlow"/>
              </a:rPr>
              <a:t>ja</a:t>
            </a:r>
            <a:r>
              <a:rPr lang="en-GB" sz="2500" b="1" dirty="0">
                <a:solidFill>
                  <a:srgbClr val="263286"/>
                </a:solidFill>
                <a:latin typeface="Barlow"/>
                <a:sym typeface="Barlow"/>
              </a:rPr>
              <a:t> </a:t>
            </a:r>
            <a:br>
              <a:rPr lang="en-GB" sz="2500" b="1" dirty="0">
                <a:solidFill>
                  <a:srgbClr val="263286"/>
                </a:solidFill>
                <a:latin typeface="Barlow"/>
                <a:sym typeface="Barlow"/>
              </a:rPr>
            </a:br>
            <a:r>
              <a:rPr lang="en-GB" sz="2500" b="1" dirty="0" err="1">
                <a:solidFill>
                  <a:srgbClr val="263286"/>
                </a:solidFill>
                <a:latin typeface="Barlow"/>
                <a:sym typeface="Barlow"/>
              </a:rPr>
              <a:t>levittää</a:t>
            </a:r>
            <a:r>
              <a:rPr lang="en-GB" sz="2500" b="1" dirty="0">
                <a:solidFill>
                  <a:srgbClr val="263286"/>
                </a:solidFill>
                <a:latin typeface="Barlow"/>
                <a:sym typeface="Barlow"/>
              </a:rPr>
              <a:t> </a:t>
            </a:r>
            <a:r>
              <a:rPr lang="en-GB" sz="2500" b="1" dirty="0" err="1">
                <a:solidFill>
                  <a:srgbClr val="263286"/>
                </a:solidFill>
                <a:latin typeface="Barlow"/>
                <a:sym typeface="Barlow"/>
              </a:rPr>
              <a:t>laulamisen</a:t>
            </a:r>
            <a:r>
              <a:rPr lang="en-GB" sz="2500" b="1" dirty="0">
                <a:solidFill>
                  <a:srgbClr val="263286"/>
                </a:solidFill>
                <a:latin typeface="Barlow"/>
                <a:sym typeface="Barlow"/>
              </a:rPr>
              <a:t> </a:t>
            </a:r>
            <a:r>
              <a:rPr lang="en-GB" sz="2500" b="1" dirty="0" err="1">
                <a:solidFill>
                  <a:srgbClr val="263286"/>
                </a:solidFill>
                <a:latin typeface="Barlow"/>
                <a:sym typeface="Barlow"/>
              </a:rPr>
              <a:t>ja</a:t>
            </a:r>
            <a:r>
              <a:rPr lang="en-GB" sz="2500" b="1" dirty="0">
                <a:solidFill>
                  <a:srgbClr val="263286"/>
                </a:solidFill>
                <a:latin typeface="Barlow"/>
                <a:sym typeface="Barlow"/>
              </a:rPr>
              <a:t> </a:t>
            </a:r>
            <a:r>
              <a:rPr lang="en-GB" sz="2500" b="1" dirty="0" err="1">
                <a:solidFill>
                  <a:srgbClr val="263286"/>
                </a:solidFill>
                <a:latin typeface="Barlow"/>
                <a:sym typeface="Barlow"/>
              </a:rPr>
              <a:t>soittamisen</a:t>
            </a:r>
            <a:r>
              <a:rPr lang="en-GB" sz="2500" b="1" dirty="0">
                <a:solidFill>
                  <a:srgbClr val="263286"/>
                </a:solidFill>
                <a:latin typeface="Barlow"/>
                <a:sym typeface="Barlow"/>
              </a:rPr>
              <a:t> </a:t>
            </a:r>
            <a:r>
              <a:rPr lang="en-GB" sz="2500" b="1" dirty="0" err="1">
                <a:solidFill>
                  <a:srgbClr val="263286"/>
                </a:solidFill>
                <a:latin typeface="Barlow"/>
                <a:sym typeface="Barlow"/>
              </a:rPr>
              <a:t>iloa</a:t>
            </a:r>
            <a:r>
              <a:rPr lang="en-GB" sz="2500" b="1" dirty="0">
                <a:solidFill>
                  <a:srgbClr val="263286"/>
                </a:solidFill>
                <a:latin typeface="Barlow"/>
                <a:sym typeface="Barlow"/>
              </a:rPr>
              <a:t> </a:t>
            </a:r>
            <a:br>
              <a:rPr lang="en-GB" sz="2500" b="1" dirty="0">
                <a:solidFill>
                  <a:srgbClr val="263286"/>
                </a:solidFill>
                <a:latin typeface="Barlow"/>
                <a:sym typeface="Barlow"/>
              </a:rPr>
            </a:br>
            <a:r>
              <a:rPr lang="en-GB" sz="2500" b="1" dirty="0">
                <a:solidFill>
                  <a:srgbClr val="263286"/>
                </a:solidFill>
                <a:latin typeface="Barlow"/>
                <a:sym typeface="Barlow"/>
              </a:rPr>
              <a:t>- </a:t>
            </a:r>
            <a:r>
              <a:rPr lang="en-GB" sz="2500" b="1" dirty="0" err="1">
                <a:solidFill>
                  <a:srgbClr val="263286"/>
                </a:solidFill>
                <a:latin typeface="Barlow"/>
                <a:sym typeface="Barlow"/>
              </a:rPr>
              <a:t>niin</a:t>
            </a:r>
            <a:r>
              <a:rPr lang="en-GB" sz="2500" b="1" dirty="0">
                <a:solidFill>
                  <a:srgbClr val="263286"/>
                </a:solidFill>
                <a:latin typeface="Barlow"/>
                <a:sym typeface="Barlow"/>
              </a:rPr>
              <a:t> </a:t>
            </a:r>
            <a:r>
              <a:rPr lang="en-GB" sz="2500" b="1" dirty="0" err="1">
                <a:solidFill>
                  <a:srgbClr val="263286"/>
                </a:solidFill>
                <a:latin typeface="Barlow"/>
                <a:sym typeface="Barlow"/>
              </a:rPr>
              <a:t>mekin</a:t>
            </a:r>
            <a:r>
              <a:rPr lang="en-GB" sz="2500" b="1" dirty="0">
                <a:solidFill>
                  <a:srgbClr val="263286"/>
                </a:solidFill>
                <a:latin typeface="Barlow"/>
                <a:sym typeface="Barlow"/>
              </a:rPr>
              <a:t>!</a:t>
            </a:r>
            <a:br>
              <a:rPr lang="en-GB" sz="800" dirty="0"/>
            </a:br>
            <a:endParaRPr lang="fi-FI" dirty="0"/>
          </a:p>
        </p:txBody>
      </p:sp>
      <p:pic>
        <p:nvPicPr>
          <p:cNvPr id="8" name="Google Shape;74;p15">
            <a:extLst>
              <a:ext uri="{FF2B5EF4-FFF2-40B4-BE49-F238E27FC236}">
                <a16:creationId xmlns:a16="http://schemas.microsoft.com/office/drawing/2014/main" id="{1DB8FD7F-526D-5437-73FF-3E714F38DA86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656721" y="8889639"/>
            <a:ext cx="1394216" cy="13836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Google Shape;50;p12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16550" r="16550"/>
          <a:stretch/>
        </p:blipFill>
        <p:spPr>
          <a:xfrm>
            <a:off x="-38075" y="0"/>
            <a:ext cx="10325100" cy="10286998"/>
          </a:xfrm>
          <a:prstGeom prst="rect">
            <a:avLst/>
          </a:prstGeom>
        </p:spPr>
      </p:pic>
      <p:sp>
        <p:nvSpPr>
          <p:cNvPr id="51" name="Google Shape;51;p12"/>
          <p:cNvSpPr txBox="1">
            <a:spLocks noGrp="1"/>
          </p:cNvSpPr>
          <p:nvPr>
            <p:ph type="title"/>
          </p:nvPr>
        </p:nvSpPr>
        <p:spPr>
          <a:xfrm>
            <a:off x="513300" y="6320998"/>
            <a:ext cx="9260400" cy="3966000"/>
          </a:xfrm>
          <a:prstGeom prst="rect">
            <a:avLst/>
          </a:prstGeom>
        </p:spPr>
        <p:txBody>
          <a:bodyPr spcFirstLastPara="1" wrap="square" lIns="176925" tIns="176925" rIns="176925" bIns="1769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4400" dirty="0"/>
              <a:t>Puhtaasti-vuoden kohokohtamme oli [tähän kohokohdan nimi/kuvaus]</a:t>
            </a:r>
            <a:endParaRPr sz="44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1"/>
          <p:cNvSpPr txBox="1">
            <a:spLocks noGrp="1"/>
          </p:cNvSpPr>
          <p:nvPr>
            <p:ph type="title"/>
          </p:nvPr>
        </p:nvSpPr>
        <p:spPr>
          <a:xfrm>
            <a:off x="513250" y="6685763"/>
            <a:ext cx="9260400" cy="2871900"/>
          </a:xfrm>
          <a:prstGeom prst="rect">
            <a:avLst/>
          </a:prstGeom>
        </p:spPr>
        <p:txBody>
          <a:bodyPr spcFirstLastPara="1" wrap="square" lIns="176925" tIns="176925" rIns="176925" bIns="176925" anchor="ctr" anchorCtr="0">
            <a:noAutofit/>
          </a:bodyPr>
          <a:lstStyle/>
          <a:p>
            <a:r>
              <a:rPr lang="fi-FI" sz="4400" dirty="0"/>
              <a:t>[Kerro tässä lyhyesti, mitä teitte.]</a:t>
            </a:r>
            <a:endParaRPr sz="4400" dirty="0"/>
          </a:p>
        </p:txBody>
      </p:sp>
      <p:pic>
        <p:nvPicPr>
          <p:cNvPr id="45" name="Google Shape;45;p11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3007" b="2998"/>
          <a:stretch/>
        </p:blipFill>
        <p:spPr>
          <a:xfrm>
            <a:off x="-38075" y="0"/>
            <a:ext cx="10325100" cy="64731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0"/>
          <p:cNvSpPr txBox="1">
            <a:spLocks noGrp="1"/>
          </p:cNvSpPr>
          <p:nvPr>
            <p:ph type="title"/>
          </p:nvPr>
        </p:nvSpPr>
        <p:spPr>
          <a:xfrm>
            <a:off x="350700" y="729300"/>
            <a:ext cx="9585600" cy="8828400"/>
          </a:xfrm>
          <a:prstGeom prst="rect">
            <a:avLst/>
          </a:prstGeom>
        </p:spPr>
        <p:txBody>
          <a:bodyPr spcFirstLastPara="1" wrap="square" lIns="176925" tIns="176925" rIns="176925" bIns="176925" anchor="ctr" anchorCtr="0">
            <a:noAutofit/>
          </a:bodyPr>
          <a:lstStyle/>
          <a:p>
            <a:r>
              <a:rPr lang="en-GB" sz="4400" dirty="0" err="1"/>
              <a:t>Toteutimme</a:t>
            </a:r>
            <a:r>
              <a:rPr lang="en-GB" sz="4400" dirty="0"/>
              <a:t> [</a:t>
            </a:r>
            <a:r>
              <a:rPr lang="en-GB" sz="4400" dirty="0" err="1"/>
              <a:t>kohokohdan</a:t>
            </a:r>
            <a:r>
              <a:rPr lang="en-GB" sz="4400" dirty="0"/>
              <a:t> x] </a:t>
            </a:r>
            <a:r>
              <a:rPr lang="en-GB" sz="4400" dirty="0" err="1"/>
              <a:t>tekijänoikeuksia</a:t>
            </a:r>
            <a:r>
              <a:rPr lang="en-GB" sz="4400" dirty="0"/>
              <a:t> </a:t>
            </a:r>
            <a:r>
              <a:rPr lang="en-GB" sz="4400" dirty="0" err="1"/>
              <a:t>kunnioittaen</a:t>
            </a:r>
            <a:r>
              <a:rPr lang="en-GB" sz="4400" dirty="0"/>
              <a:t>.</a:t>
            </a:r>
            <a:br>
              <a:rPr lang="fi-FI" sz="3600" dirty="0"/>
            </a:br>
            <a:br>
              <a:rPr lang="fi-FI" sz="3500" dirty="0"/>
            </a:br>
            <a:r>
              <a:rPr lang="en-GB" sz="2800" dirty="0"/>
              <a:t>[</a:t>
            </a:r>
            <a:r>
              <a:rPr lang="en-GB" sz="2800" dirty="0" err="1"/>
              <a:t>Kerro</a:t>
            </a:r>
            <a:r>
              <a:rPr lang="en-GB" sz="2800" dirty="0"/>
              <a:t> </a:t>
            </a:r>
            <a:r>
              <a:rPr lang="en-GB" sz="2800" dirty="0" err="1"/>
              <a:t>lyhyesti</a:t>
            </a:r>
            <a:r>
              <a:rPr lang="en-GB" sz="2800" dirty="0"/>
              <a:t>, </a:t>
            </a:r>
            <a:r>
              <a:rPr lang="en-GB" sz="2800" dirty="0" err="1"/>
              <a:t>miten</a:t>
            </a:r>
            <a:r>
              <a:rPr lang="en-GB" sz="2800" dirty="0"/>
              <a:t> </a:t>
            </a:r>
            <a:r>
              <a:rPr lang="en-GB" sz="2800" dirty="0" err="1"/>
              <a:t>huomioitte</a:t>
            </a:r>
            <a:r>
              <a:rPr lang="en-GB" sz="2800" dirty="0"/>
              <a:t> </a:t>
            </a:r>
            <a:r>
              <a:rPr lang="en-GB" sz="2800" dirty="0" err="1"/>
              <a:t>tekijänoikeudet</a:t>
            </a:r>
            <a:r>
              <a:rPr lang="en-GB" sz="2800" dirty="0"/>
              <a:t>]</a:t>
            </a:r>
            <a:br>
              <a:rPr lang="en-GB" sz="2400" dirty="0"/>
            </a:br>
            <a:br>
              <a:rPr lang="en-GB" sz="1050" dirty="0"/>
            </a:br>
            <a:br>
              <a:rPr lang="en-GB" sz="1050" dirty="0"/>
            </a:br>
            <a:endParaRPr sz="36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Google Shape;56;p13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26085" r="11612"/>
          <a:stretch/>
        </p:blipFill>
        <p:spPr>
          <a:xfrm>
            <a:off x="-38075" y="0"/>
            <a:ext cx="10325100" cy="10287000"/>
          </a:xfrm>
          <a:prstGeom prst="rect">
            <a:avLst/>
          </a:prstGeom>
        </p:spPr>
      </p:pic>
      <p:sp>
        <p:nvSpPr>
          <p:cNvPr id="57" name="Google Shape;57;p13"/>
          <p:cNvSpPr txBox="1">
            <a:spLocks noGrp="1"/>
          </p:cNvSpPr>
          <p:nvPr>
            <p:ph type="title"/>
          </p:nvPr>
        </p:nvSpPr>
        <p:spPr>
          <a:xfrm>
            <a:off x="513250" y="502522"/>
            <a:ext cx="9260400" cy="2714400"/>
          </a:xfrm>
          <a:prstGeom prst="rect">
            <a:avLst/>
          </a:prstGeom>
        </p:spPr>
        <p:txBody>
          <a:bodyPr spcFirstLastPara="1" wrap="square" lIns="176925" tIns="176925" rIns="176925" bIns="1769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 dirty="0" err="1"/>
              <a:t>Rakastetaan</a:t>
            </a:r>
            <a:r>
              <a:rPr lang="en-GB" sz="4400" dirty="0"/>
              <a:t> </a:t>
            </a:r>
            <a:r>
              <a:rPr lang="en-GB" sz="4400" dirty="0" err="1"/>
              <a:t>musiikkia</a:t>
            </a:r>
            <a:r>
              <a:rPr lang="en-GB" sz="4400" dirty="0"/>
              <a:t>, </a:t>
            </a:r>
            <a:br>
              <a:rPr lang="en-GB" sz="4400" dirty="0"/>
            </a:br>
            <a:r>
              <a:rPr lang="en-GB" sz="4400" dirty="0" err="1"/>
              <a:t>arvostetaan</a:t>
            </a:r>
            <a:r>
              <a:rPr lang="en-GB" sz="4400" dirty="0"/>
              <a:t> </a:t>
            </a:r>
            <a:r>
              <a:rPr lang="en-GB" sz="4400" dirty="0" err="1"/>
              <a:t>musiikintekijöitä</a:t>
            </a:r>
            <a:r>
              <a:rPr lang="en-GB" sz="4400" dirty="0"/>
              <a:t>, </a:t>
            </a:r>
            <a:br>
              <a:rPr lang="en-GB" sz="4400" dirty="0"/>
            </a:br>
            <a:r>
              <a:rPr lang="en-GB" sz="4400" dirty="0" err="1"/>
              <a:t>välitetään</a:t>
            </a:r>
            <a:r>
              <a:rPr lang="en-GB" sz="4400" dirty="0"/>
              <a:t> </a:t>
            </a:r>
            <a:r>
              <a:rPr lang="en-GB" sz="4400" dirty="0" err="1"/>
              <a:t>yhdessä</a:t>
            </a:r>
            <a:r>
              <a:rPr lang="en-GB" sz="4400" dirty="0"/>
              <a:t> </a:t>
            </a:r>
            <a:r>
              <a:rPr lang="en-GB" sz="4400" dirty="0" err="1"/>
              <a:t>tekijänoikeuksista</a:t>
            </a:r>
            <a:r>
              <a:rPr lang="en-GB" sz="4400" dirty="0"/>
              <a:t>!</a:t>
            </a:r>
            <a:endParaRPr sz="4400" dirty="0"/>
          </a:p>
        </p:txBody>
      </p:sp>
      <p:pic>
        <p:nvPicPr>
          <p:cNvPr id="58" name="Google Shape;58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22129" y="6001956"/>
            <a:ext cx="3712499" cy="37825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Instagram/Fb -story 1080 x 1920 px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148</Words>
  <Application>Microsoft Macintosh PowerPoint</Application>
  <PresentationFormat>Mukautettu</PresentationFormat>
  <Paragraphs>11</Paragraphs>
  <Slides>6</Slides>
  <Notes>6</Notes>
  <HiddenSlides>0</HiddenSlides>
  <MMClips>0</MMClips>
  <ScaleCrop>false</ScaleCrop>
  <HeadingPairs>
    <vt:vector size="6" baseType="variant">
      <vt:variant>
        <vt:lpstr>Käytetyt fontit</vt:lpstr>
      </vt:variant>
      <vt:variant>
        <vt:i4>4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6</vt:i4>
      </vt:variant>
    </vt:vector>
  </HeadingPairs>
  <TitlesOfParts>
    <vt:vector size="11" baseType="lpstr">
      <vt:lpstr>Barlow Medium</vt:lpstr>
      <vt:lpstr>Barlow SemiBold</vt:lpstr>
      <vt:lpstr>Barlow</vt:lpstr>
      <vt:lpstr>Arial</vt:lpstr>
      <vt:lpstr>Instagram/Fb -story 1080 x 1920 px</vt:lpstr>
      <vt:lpstr>Täyttöohjeet</vt:lpstr>
      <vt:lpstr>[Teidän nimenne]  juhlii 1-vuotiasta  Lauletaan! Soitetaan! Puhtaasti  hanketta!  </vt:lpstr>
      <vt:lpstr>Puhtaasti-vuoden kohokohtamme oli [tähän kohokohdan nimi/kuvaus]</vt:lpstr>
      <vt:lpstr>[Kerro tässä lyhyesti, mitä teitte.]</vt:lpstr>
      <vt:lpstr>Toteutimme [kohokohdan x] tekijänoikeuksia kunnioittaen.  [Kerro lyhyesti, miten huomioitte tekijänoikeudet]   </vt:lpstr>
      <vt:lpstr>Rakastetaan musiikkia,  arvostetaan musiikintekijöitä,  välitetään yhdessä tekijänoikeuksista!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IG-/FB- storyeditori</dc:title>
  <cp:lastModifiedBy>Susanna Kantelinen</cp:lastModifiedBy>
  <cp:revision>14</cp:revision>
  <dcterms:modified xsi:type="dcterms:W3CDTF">2023-05-11T21:12:26Z</dcterms:modified>
</cp:coreProperties>
</file>