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8"/>
  </p:notesMasterIdLst>
  <p:sldIdLst>
    <p:sldId id="256" r:id="rId5"/>
    <p:sldId id="257" r:id="rId6"/>
    <p:sldId id="258" r:id="rId7"/>
  </p:sldIdLst>
  <p:sldSz cx="7810500" cy="3429000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Barlow Medium" panose="000006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7">
          <p15:clr>
            <a:srgbClr val="9AA0A6"/>
          </p15:clr>
        </p15:guide>
        <p15:guide id="2" orient="horz" pos="2013">
          <p15:clr>
            <a:srgbClr val="9AA0A6"/>
          </p15:clr>
        </p15:guide>
        <p15:guide id="3" pos="537">
          <p15:clr>
            <a:srgbClr val="9AA0A6"/>
          </p15:clr>
        </p15:guide>
        <p15:guide id="4" pos="43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95BF4-DFF7-B49C-345F-124C89630153}" v="20" dt="2022-05-13T21:12:38.550"/>
    <p1510:client id="{C15B3C0F-FEA8-DBDE-52B9-43464F40CBCD}" v="3" dt="2022-05-13T21:18:58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47"/>
        <p:guide orient="horz" pos="2013"/>
        <p:guide pos="537"/>
        <p:guide pos="438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475969" y="685800"/>
            <a:ext cx="7810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e11ef2da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7810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de11ef2da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1bc310b1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7810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11bc310b1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bc310b18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7810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1bc310b18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30438" y="296686"/>
            <a:ext cx="6749700" cy="381900"/>
          </a:xfrm>
          <a:prstGeom prst="rect">
            <a:avLst/>
          </a:prstGeom>
        </p:spPr>
        <p:txBody>
          <a:bodyPr spcFirstLastPara="1" wrap="square" lIns="72200" tIns="72200" rIns="72200" bIns="722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Barlow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530438" y="768314"/>
            <a:ext cx="6749700" cy="2277600"/>
          </a:xfrm>
          <a:prstGeom prst="rect">
            <a:avLst/>
          </a:prstGeom>
        </p:spPr>
        <p:txBody>
          <a:bodyPr spcFirstLastPara="1" wrap="square" lIns="72200" tIns="72200" rIns="72200" bIns="722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●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●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●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ebook cover">
  <p:cSld name="SECTION_TITLE_AND_DESCRIPTION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7" y="0"/>
            <a:ext cx="78105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38" y="296686"/>
            <a:ext cx="67497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200" tIns="72200" rIns="72200" bIns="722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3100"/>
              <a:buFont typeface="Barlow"/>
              <a:buNone/>
              <a:defRPr sz="3100" b="1">
                <a:solidFill>
                  <a:srgbClr val="26328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38" y="768314"/>
            <a:ext cx="6749700" cy="2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200" tIns="72200" rIns="72200" bIns="72200" anchor="t" anchorCtr="0">
            <a:norm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●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○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■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●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○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■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●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○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1900"/>
              <a:buFont typeface="Barlow Medium"/>
              <a:buChar char="■"/>
              <a:defRPr sz="19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0451" y="768325"/>
            <a:ext cx="3831600" cy="2277600"/>
          </a:xfrm>
          <a:prstGeom prst="rect">
            <a:avLst/>
          </a:prstGeom>
        </p:spPr>
        <p:txBody>
          <a:bodyPr spcFirstLastPara="1" wrap="square" lIns="72200" tIns="72200" rIns="72200" bIns="72200" anchor="t" anchorCtr="0">
            <a:normAutofit fontScale="62500" lnSpcReduction="20000"/>
          </a:bodyPr>
          <a:lstStyle/>
          <a:p>
            <a:pPr marL="292100" lvl="0" indent="-21463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-GB" dirty="0" err="1"/>
              <a:t>Tämän</a:t>
            </a:r>
            <a:r>
              <a:rPr lang="en-GB" dirty="0"/>
              <a:t> </a:t>
            </a:r>
            <a:r>
              <a:rPr lang="en-GB" dirty="0" err="1"/>
              <a:t>työpohjan</a:t>
            </a:r>
            <a:r>
              <a:rPr lang="en-GB" dirty="0"/>
              <a:t> </a:t>
            </a:r>
            <a:r>
              <a:rPr lang="en-GB" dirty="0" err="1"/>
              <a:t>avulla</a:t>
            </a:r>
            <a:r>
              <a:rPr lang="en-GB" dirty="0"/>
              <a:t> </a:t>
            </a:r>
            <a:r>
              <a:rPr lang="en-GB" dirty="0" err="1"/>
              <a:t>teet</a:t>
            </a:r>
            <a:r>
              <a:rPr lang="en-GB" dirty="0"/>
              <a:t> Facebook -</a:t>
            </a:r>
            <a:r>
              <a:rPr lang="en-GB" dirty="0" err="1"/>
              <a:t>kansikuvan</a:t>
            </a:r>
            <a:r>
              <a:rPr lang="en-GB" dirty="0"/>
              <a:t> </a:t>
            </a:r>
            <a:r>
              <a:rPr lang="en-GB" b="1" dirty="0" err="1">
                <a:latin typeface="Barlow"/>
                <a:ea typeface="Barlow"/>
                <a:cs typeface="Barlow"/>
                <a:sym typeface="Barlow"/>
              </a:rPr>
              <a:t>Lauletaan</a:t>
            </a:r>
            <a:r>
              <a:rPr lang="en-GB" b="1" dirty="0">
                <a:latin typeface="Barlow"/>
                <a:ea typeface="Barlow"/>
                <a:cs typeface="Barlow"/>
                <a:sym typeface="Barlow"/>
              </a:rPr>
              <a:t>! </a:t>
            </a:r>
            <a:r>
              <a:rPr lang="en-GB" b="1" dirty="0" err="1">
                <a:latin typeface="Barlow"/>
                <a:ea typeface="Barlow"/>
                <a:cs typeface="Barlow"/>
                <a:sym typeface="Barlow"/>
              </a:rPr>
              <a:t>Soitetaan</a:t>
            </a:r>
            <a:r>
              <a:rPr lang="en-GB" b="1" dirty="0">
                <a:latin typeface="Barlow"/>
                <a:ea typeface="Barlow"/>
                <a:cs typeface="Barlow"/>
                <a:sym typeface="Barlow"/>
              </a:rPr>
              <a:t>! Puhtaasti</a:t>
            </a:r>
            <a:r>
              <a:rPr lang="en-GB" dirty="0"/>
              <a:t> -</a:t>
            </a:r>
            <a:r>
              <a:rPr lang="en-GB" dirty="0" err="1"/>
              <a:t>tyyliin</a:t>
            </a:r>
            <a:endParaRPr lang="fi-FI" dirty="0" err="1"/>
          </a:p>
          <a:p>
            <a:pPr marL="292100" indent="-214630">
              <a:buSzPct val="100000"/>
              <a:buAutoNum type="arabicPeriod"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kuvasi</a:t>
            </a:r>
            <a:r>
              <a:rPr lang="en-GB" dirty="0"/>
              <a:t> </a:t>
            </a:r>
            <a:r>
              <a:rPr lang="en-GB" dirty="0" err="1"/>
              <a:t>sivun</a:t>
            </a:r>
            <a:r>
              <a:rPr lang="en-GB" dirty="0"/>
              <a:t> </a:t>
            </a:r>
            <a:r>
              <a:rPr lang="en-GB" dirty="0" err="1"/>
              <a:t>keskellä</a:t>
            </a:r>
            <a:r>
              <a:rPr lang="en-GB" dirty="0"/>
              <a:t> </a:t>
            </a:r>
            <a:r>
              <a:rPr lang="en-GB" dirty="0" err="1"/>
              <a:t>olevalla</a:t>
            </a:r>
            <a:r>
              <a:rPr lang="en-GB" dirty="0"/>
              <a:t> </a:t>
            </a:r>
            <a:r>
              <a:rPr lang="en-GB" dirty="0" err="1"/>
              <a:t>painikkeella</a:t>
            </a:r>
            <a:r>
              <a:rPr lang="en-GB" dirty="0"/>
              <a:t>.  Kuva </a:t>
            </a:r>
            <a:r>
              <a:rPr lang="en-GB" dirty="0" err="1"/>
              <a:t>menee</a:t>
            </a:r>
            <a:r>
              <a:rPr lang="en-GB" dirty="0"/>
              <a:t> </a:t>
            </a:r>
            <a:r>
              <a:rPr lang="en-GB" dirty="0" err="1"/>
              <a:t>logojen</a:t>
            </a:r>
            <a:r>
              <a:rPr lang="en-GB" dirty="0"/>
              <a:t> alle. Voit </a:t>
            </a:r>
            <a:r>
              <a:rPr lang="en-GB" dirty="0" err="1"/>
              <a:t>siirrellä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skaalata</a:t>
            </a:r>
            <a:r>
              <a:rPr lang="en-GB" dirty="0"/>
              <a:t> </a:t>
            </a:r>
            <a:r>
              <a:rPr lang="en-GB" dirty="0" err="1"/>
              <a:t>kuvaa</a:t>
            </a:r>
            <a:r>
              <a:rPr lang="en-GB" dirty="0"/>
              <a:t> ‘Crop Image’ -</a:t>
            </a:r>
            <a:r>
              <a:rPr lang="en-GB" dirty="0" err="1"/>
              <a:t>työkalulla</a:t>
            </a:r>
            <a:r>
              <a:rPr lang="en-GB" dirty="0"/>
              <a:t>.</a:t>
            </a:r>
            <a:endParaRPr dirty="0"/>
          </a:p>
          <a:p>
            <a:pPr marL="292100" lvl="0" indent="-21463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-GB" dirty="0" err="1"/>
              <a:t>Poista</a:t>
            </a:r>
            <a:r>
              <a:rPr lang="en-GB" dirty="0"/>
              <a:t> ne </a:t>
            </a:r>
            <a:r>
              <a:rPr lang="en-GB" dirty="0" err="1"/>
              <a:t>logot</a:t>
            </a:r>
            <a:r>
              <a:rPr lang="en-GB" dirty="0"/>
              <a:t>, </a:t>
            </a:r>
            <a:r>
              <a:rPr lang="en-GB" dirty="0" err="1"/>
              <a:t>joita</a:t>
            </a:r>
            <a:r>
              <a:rPr lang="en-GB" dirty="0"/>
              <a:t> et </a:t>
            </a:r>
            <a:r>
              <a:rPr lang="en-GB" dirty="0" err="1"/>
              <a:t>tarvitse</a:t>
            </a:r>
            <a:r>
              <a:rPr lang="en-GB" dirty="0"/>
              <a:t>.</a:t>
            </a:r>
            <a:endParaRPr dirty="0"/>
          </a:p>
          <a:p>
            <a:pPr marL="292100" indent="-214630">
              <a:buSzPct val="100000"/>
              <a:buAutoNum type="arabicPeriod"/>
            </a:pPr>
            <a:r>
              <a:rPr lang="en-GB" dirty="0" err="1"/>
              <a:t>Sommittele</a:t>
            </a:r>
            <a:r>
              <a:rPr lang="en-GB" dirty="0"/>
              <a:t> logo </a:t>
            </a:r>
            <a:r>
              <a:rPr lang="en-GB" dirty="0" err="1"/>
              <a:t>sopivaan</a:t>
            </a:r>
            <a:r>
              <a:rPr lang="en-GB" dirty="0"/>
              <a:t> </a:t>
            </a:r>
            <a:r>
              <a:rPr lang="en-GB" dirty="0" err="1"/>
              <a:t>kohtaan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älä</a:t>
            </a:r>
            <a:r>
              <a:rPr lang="en-GB" dirty="0"/>
              <a:t> vie </a:t>
            </a:r>
            <a:r>
              <a:rPr lang="en-GB" dirty="0" err="1"/>
              <a:t>logoja</a:t>
            </a:r>
            <a:r>
              <a:rPr lang="en-GB" dirty="0"/>
              <a:t> </a:t>
            </a:r>
            <a:r>
              <a:rPr lang="en-GB" dirty="0" err="1"/>
              <a:t>suoja-alueen</a:t>
            </a:r>
            <a:r>
              <a:rPr lang="en-GB" dirty="0"/>
              <a:t> (</a:t>
            </a:r>
            <a:r>
              <a:rPr lang="en-GB" dirty="0" err="1"/>
              <a:t>apuviivat</a:t>
            </a:r>
            <a:r>
              <a:rPr lang="en-GB" dirty="0"/>
              <a:t>) </a:t>
            </a:r>
            <a:r>
              <a:rPr lang="en-GB" dirty="0" err="1"/>
              <a:t>ulkopuolelle</a:t>
            </a:r>
            <a:r>
              <a:rPr lang="en-GB" dirty="0"/>
              <a:t>! </a:t>
            </a:r>
            <a:endParaRPr>
              <a:solidFill>
                <a:schemeClr val="lt1"/>
              </a:solidFill>
            </a:endParaRPr>
          </a:p>
          <a:p>
            <a:pPr marL="292100" lvl="0" indent="-21463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-GB" dirty="0"/>
              <a:t>Lataa </a:t>
            </a:r>
            <a:r>
              <a:rPr lang="en-GB" dirty="0" err="1"/>
              <a:t>valmis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laitteellesi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File→Download→JPEG</a:t>
            </a:r>
            <a:r>
              <a:rPr lang="en-GB" dirty="0"/>
              <a:t>), </a:t>
            </a:r>
            <a:r>
              <a:rPr lang="en-GB" dirty="0" err="1"/>
              <a:t>ja</a:t>
            </a:r>
            <a:r>
              <a:rPr lang="en-GB" dirty="0"/>
              <a:t> vie se </a:t>
            </a:r>
            <a:r>
              <a:rPr lang="en-GB" dirty="0" err="1"/>
              <a:t>Facebookiin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30438" y="296686"/>
            <a:ext cx="6749700" cy="381900"/>
          </a:xfrm>
          <a:prstGeom prst="rect">
            <a:avLst/>
          </a:prstGeom>
        </p:spPr>
        <p:txBody>
          <a:bodyPr spcFirstLastPara="1" wrap="square" lIns="72200" tIns="72200" rIns="72200" bIns="72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GB" sz="1900" dirty="0"/>
              <a:t>Facebook-</a:t>
            </a:r>
            <a:r>
              <a:rPr lang="en-GB" sz="1900" dirty="0" err="1"/>
              <a:t>kansikuva</a:t>
            </a:r>
            <a:r>
              <a:rPr lang="en-GB" sz="1900" dirty="0"/>
              <a:t> (Cover Photo) 820 x 360 </a:t>
            </a:r>
            <a:r>
              <a:rPr lang="en-GB" sz="1900" dirty="0" err="1"/>
              <a:t>px</a:t>
            </a:r>
            <a:endParaRPr sz="1900" dirty="0" err="1"/>
          </a:p>
        </p:txBody>
      </p:sp>
      <p:sp>
        <p:nvSpPr>
          <p:cNvPr id="19" name="Google Shape;19;p4"/>
          <p:cNvSpPr txBox="1"/>
          <p:nvPr/>
        </p:nvSpPr>
        <p:spPr>
          <a:xfrm>
            <a:off x="5504335" y="2521243"/>
            <a:ext cx="2049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075" tIns="59075" rIns="59075" bIns="590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HUOM: Tämä pohja on lukittu! Tee kopio omaa käyttöä varten</a:t>
            </a:r>
            <a:endParaRPr sz="1600">
              <a:solidFill>
                <a:srgbClr val="FF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2" y="792523"/>
            <a:ext cx="1527891" cy="8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776" y="1807254"/>
            <a:ext cx="1955018" cy="73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6830025" y="895250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Kuvan rajaus puhelimessa</a:t>
            </a:r>
            <a:endParaRPr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6830025" y="198520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Kuvan rajaus pöytäkoneessa</a:t>
            </a:r>
            <a:endParaRPr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57" y="0"/>
            <a:ext cx="7810500" cy="3429000"/>
          </a:xfrm>
          <a:prstGeom prst="rect">
            <a:avLst/>
          </a:prstGeom>
        </p:spPr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380" y="1862920"/>
            <a:ext cx="1192261" cy="121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01" y="330030"/>
            <a:ext cx="1190531" cy="121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7528" y="330030"/>
            <a:ext cx="1192261" cy="12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7067" b="17060"/>
          <a:stretch/>
        </p:blipFill>
        <p:spPr>
          <a:xfrm>
            <a:off x="57" y="0"/>
            <a:ext cx="7810499" cy="3428999"/>
          </a:xfrm>
          <a:prstGeom prst="rect">
            <a:avLst/>
          </a:prstGeom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655" y="470195"/>
            <a:ext cx="1192261" cy="121475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846775" y="233975"/>
            <a:ext cx="6111300" cy="2961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lasol Facebook stor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967BF1B521DE428C49E609D8A69365" ma:contentTypeVersion="11" ma:contentTypeDescription="Luo uusi asiakirja." ma:contentTypeScope="" ma:versionID="9711254072e55ddfabbd8e60f848fd15">
  <xsd:schema xmlns:xsd="http://www.w3.org/2001/XMLSchema" xmlns:xs="http://www.w3.org/2001/XMLSchema" xmlns:p="http://schemas.microsoft.com/office/2006/metadata/properties" xmlns:ns2="ec994e9c-69b7-429f-9acd-378616c723b2" xmlns:ns3="1e6e9f32-3256-46e9-8061-a84032d1dfb8" targetNamespace="http://schemas.microsoft.com/office/2006/metadata/properties" ma:root="true" ma:fieldsID="bb1bad0aba526d99b266ccbc39602dcc" ns2:_="" ns3:_="">
    <xsd:import namespace="ec994e9c-69b7-429f-9acd-378616c723b2"/>
    <xsd:import namespace="1e6e9f32-3256-46e9-8061-a84032d1d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94e9c-69b7-429f-9acd-378616c72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e9f32-3256-46e9-8061-a84032d1df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78407-A601-4C8D-85F7-AA576807F1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0C4964-1AF7-4BDE-929D-C7C37A8C8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94e9c-69b7-429f-9acd-378616c723b2"/>
    <ds:schemaRef ds:uri="1e6e9f32-3256-46e9-8061-a84032d1d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811D11-BFC6-428E-9E00-A28CDABC79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Mukautettu</PresentationFormat>
  <Slides>3</Slides>
  <Notes>3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Sulasol Facebook story</vt:lpstr>
      <vt:lpstr>Facebook-kansikuva (Cover Photo) 820 x 360 px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Facebook-kansikuva( Cover Photo 820 x 360 px</dc:title>
  <cp:revision>12</cp:revision>
  <dcterms:modified xsi:type="dcterms:W3CDTF">2022-05-13T21:19:00Z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0x01010064967BF1B521DE428C49E609D8A69365</vt:lpwstr>
  </property>
</Properties>
</file>